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64" r:id="rId4"/>
    <p:sldId id="257" r:id="rId5"/>
    <p:sldId id="262" r:id="rId6"/>
    <p:sldId id="258" r:id="rId7"/>
    <p:sldId id="265" r:id="rId8"/>
    <p:sldId id="268" r:id="rId9"/>
    <p:sldId id="259" r:id="rId10"/>
    <p:sldId id="266" r:id="rId11"/>
    <p:sldId id="267" r:id="rId12"/>
    <p:sldId id="26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1856C-57F6-4F9C-8703-31DFDDFC6394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81DE7-3865-4103-9BFE-76142F599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8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81DE7-3865-4103-9BFE-76142F5995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99C3E9-863A-4C5B-808F-C45C0E3AEA45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05839A-D663-4B54-A2C7-51F8418CD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38600"/>
            <a:ext cx="7756263" cy="1054250"/>
          </a:xfrm>
        </p:spPr>
        <p:txBody>
          <a:bodyPr>
            <a:noAutofit/>
          </a:bodyPr>
          <a:lstStyle/>
          <a:p>
            <a:r>
              <a:rPr lang="en-US" sz="4000" dirty="0"/>
              <a:t>Compare and contrast the ottoman, </a:t>
            </a:r>
            <a:r>
              <a:rPr lang="en-US" sz="4000" dirty="0" err="1"/>
              <a:t>qing</a:t>
            </a:r>
            <a:r>
              <a:rPr lang="en-US" sz="4000" dirty="0"/>
              <a:t>, and </a:t>
            </a:r>
            <a:r>
              <a:rPr lang="en-US" sz="4000" dirty="0" err="1"/>
              <a:t>mughal</a:t>
            </a:r>
            <a:r>
              <a:rPr lang="en-US" sz="4000" dirty="0"/>
              <a:t> empires in terms of the creation </a:t>
            </a:r>
            <a:r>
              <a:rPr lang="en-US" sz="4000" dirty="0" smtClean="0"/>
              <a:t>and maintenance of </a:t>
            </a:r>
            <a:r>
              <a:rPr lang="en-US" sz="4000" dirty="0"/>
              <a:t>a state where a minority </a:t>
            </a:r>
            <a:r>
              <a:rPr lang="en-US" sz="4000" dirty="0" smtClean="0"/>
              <a:t>(ethnic or religious) group </a:t>
            </a:r>
            <a:r>
              <a:rPr lang="en-US" sz="4000" dirty="0"/>
              <a:t>ruled over a majority group</a:t>
            </a:r>
          </a:p>
        </p:txBody>
      </p:sp>
    </p:spTree>
    <p:extLst>
      <p:ext uri="{BB962C8B-B14F-4D97-AF65-F5344CB8AC3E}">
        <p14:creationId xmlns:p14="http://schemas.microsoft.com/office/powerpoint/2010/main" val="253666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Conquered Byzantines</a:t>
            </a:r>
          </a:p>
          <a:p>
            <a:r>
              <a:rPr lang="en-US" dirty="0" smtClean="0"/>
              <a:t>Took over Eastern Europe (Balkans)</a:t>
            </a:r>
          </a:p>
          <a:p>
            <a:r>
              <a:rPr lang="en-US" dirty="0" smtClean="0"/>
              <a:t>Nearly sacked Vienna (capital of Austrian Empire)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Ottomans v. Europe</a:t>
            </a:r>
            <a:endParaRPr lang="en-US" dirty="0"/>
          </a:p>
        </p:txBody>
      </p:sp>
      <p:sp>
        <p:nvSpPr>
          <p:cNvPr id="4" name="AutoShape 2" descr="http://upload.wikimedia.org/wikipedia/commons/b/b0/Ottoman_flag.svg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b/b0/Ottoman_flag.svg"/>
          <p:cNvSpPr>
            <a:spLocks noChangeAspect="1" noChangeArrowheads="1"/>
          </p:cNvSpPr>
          <p:nvPr/>
        </p:nvSpPr>
        <p:spPr bwMode="auto">
          <a:xfrm>
            <a:off x="307975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www.crwflags.com/fotw/images/t/tr_ot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287761"/>
            <a:ext cx="30861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0.gstatic.com/images?q=tbn:ANd9GcT3flUL8itTpd0xjs3236Aro9gjU99LvOfTJlN3geO7x3BRthhk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13036"/>
            <a:ext cx="3133725" cy="280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3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germanhistorydocs.ghi-dc.org/images/00015705%20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60650"/>
            <a:ext cx="9250680" cy="720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6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Ottomans (Muslims) ruled diverse people: Arabs, Greeks, Slavs, Armenians, Jews, etc.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Millets</a:t>
            </a:r>
            <a:r>
              <a:rPr lang="en-US" dirty="0" smtClean="0"/>
              <a:t> = separate communities of non-Muslims --&gt; each millet controlled its own </a:t>
            </a:r>
            <a:r>
              <a:rPr lang="en-US" dirty="0" smtClean="0"/>
              <a:t>affairs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Jews, Catholics, Greek Orthodox, etc.</a:t>
            </a:r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Ottoman Law</a:t>
            </a:r>
          </a:p>
        </p:txBody>
      </p:sp>
    </p:spTree>
    <p:extLst>
      <p:ext uri="{BB962C8B-B14F-4D97-AF65-F5344CB8AC3E}">
        <p14:creationId xmlns:p14="http://schemas.microsoft.com/office/powerpoint/2010/main" val="19769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1600, empire had reached its peak and started to decline</a:t>
            </a:r>
          </a:p>
          <a:p>
            <a:pPr eaLnBrk="1" hangingPunct="1"/>
            <a:r>
              <a:rPr lang="en-US" smtClean="0"/>
              <a:t>Faced constant attacks from enemies on its borders</a:t>
            </a:r>
          </a:p>
          <a:p>
            <a:pPr eaLnBrk="1" hangingPunct="1"/>
            <a:r>
              <a:rPr lang="en-US" smtClean="0"/>
              <a:t>Finally collapsed after its loss in WWI (it fought with the Central Powers)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Decline of the Ottomans</a:t>
            </a:r>
          </a:p>
        </p:txBody>
      </p:sp>
    </p:spTree>
    <p:extLst>
      <p:ext uri="{BB962C8B-B14F-4D97-AF65-F5344CB8AC3E}">
        <p14:creationId xmlns:p14="http://schemas.microsoft.com/office/powerpoint/2010/main" val="27371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Figure out what each group did</a:t>
            </a:r>
          </a:p>
          <a:p>
            <a:pPr lvl="1"/>
            <a:r>
              <a:rPr lang="en-US" dirty="0" smtClean="0"/>
              <a:t>Agree with</a:t>
            </a:r>
          </a:p>
          <a:p>
            <a:pPr lvl="1"/>
            <a:r>
              <a:rPr lang="en-US" dirty="0" smtClean="0"/>
              <a:t>Refute</a:t>
            </a:r>
          </a:p>
          <a:p>
            <a:pPr lvl="1"/>
            <a:r>
              <a:rPr lang="en-US" dirty="0" smtClean="0"/>
              <a:t>And/or modify what they did to create your own state</a:t>
            </a:r>
          </a:p>
          <a:p>
            <a:r>
              <a:rPr lang="en-US" dirty="0" smtClean="0"/>
              <a:t>You are a minority group ruling over a majority population</a:t>
            </a:r>
          </a:p>
          <a:p>
            <a:pPr lvl="1"/>
            <a:r>
              <a:rPr lang="en-US" dirty="0" smtClean="0"/>
              <a:t>How will you change?</a:t>
            </a:r>
          </a:p>
          <a:p>
            <a:pPr lvl="1"/>
            <a:r>
              <a:rPr lang="en-US" dirty="0" smtClean="0"/>
              <a:t>How will the people change?</a:t>
            </a:r>
          </a:p>
          <a:p>
            <a:pPr lvl="1"/>
            <a:r>
              <a:rPr lang="en-US" dirty="0" smtClean="0"/>
              <a:t>Who will be  the ruler? The elite? The politicians? The generals? The soldiers? If any are from the majority group, how can you trust them?</a:t>
            </a:r>
          </a:p>
          <a:p>
            <a:pPr lvl="1"/>
            <a:r>
              <a:rPr lang="en-US" dirty="0" smtClean="0"/>
              <a:t>How will you deal with rebellions?</a:t>
            </a:r>
          </a:p>
          <a:p>
            <a:r>
              <a:rPr lang="en-US" dirty="0" smtClean="0"/>
              <a:t>“Unlike the ____ Empire, which did _____, we will do _____”</a:t>
            </a:r>
          </a:p>
          <a:p>
            <a:r>
              <a:rPr lang="en-US" dirty="0" smtClean="0"/>
              <a:t>Like the ____ Empire, we will _________”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Ottoman Empire (1299-1919)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DAME A Armchair and Ott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3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-6531" y="1981200"/>
            <a:ext cx="8839200" cy="46482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Founded by Turks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Started in </a:t>
            </a:r>
            <a:r>
              <a:rPr lang="en-US" sz="2400" dirty="0" smtClean="0"/>
              <a:t>Anatolia (Turkey)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Controlled Balkan Peninsula and parts of eastern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Acquired much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 smtClean="0"/>
              <a:t>Middle East,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North </a:t>
            </a:r>
            <a:r>
              <a:rPr lang="en-US" sz="2400" dirty="0" smtClean="0"/>
              <a:t>Africa, and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region </a:t>
            </a:r>
            <a:r>
              <a:rPr lang="en-US" sz="2400" dirty="0" smtClean="0"/>
              <a:t>between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Black </a:t>
            </a:r>
            <a:r>
              <a:rPr lang="en-US" sz="2400" dirty="0" smtClean="0"/>
              <a:t>and Caspian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Seas</a:t>
            </a:r>
            <a:endParaRPr lang="en-US" sz="24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Ottoman Empire</a:t>
            </a:r>
          </a:p>
        </p:txBody>
      </p:sp>
      <p:pic>
        <p:nvPicPr>
          <p:cNvPr id="2050" name="Picture 2" descr="http://media-1.web.britannica.com/eb-media/89/4789-004-2F86E6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957" y="3124200"/>
            <a:ext cx="543204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987553" cy="3877815"/>
          </a:xfrm>
        </p:spPr>
        <p:txBody>
          <a:bodyPr/>
          <a:lstStyle/>
          <a:p>
            <a:pPr eaLnBrk="1" hangingPunct="1"/>
            <a:r>
              <a:rPr lang="en-US" dirty="0" smtClean="0"/>
              <a:t>Borrowed many elements from the Byzantine, Persian, and Arab </a:t>
            </a:r>
            <a:r>
              <a:rPr lang="en-US" dirty="0" smtClean="0"/>
              <a:t>cultures (especially in architecture)</a:t>
            </a:r>
            <a:endParaRPr lang="en-US" dirty="0" smtClean="0"/>
          </a:p>
          <a:p>
            <a:pPr eaLnBrk="1" hangingPunct="1"/>
            <a:r>
              <a:rPr lang="en-US" dirty="0" smtClean="0"/>
              <a:t>Turned Christian church of </a:t>
            </a:r>
            <a:r>
              <a:rPr lang="en-US" dirty="0" err="1" smtClean="0"/>
              <a:t>Hagia</a:t>
            </a:r>
            <a:r>
              <a:rPr lang="en-US" dirty="0" smtClean="0"/>
              <a:t> Sophia into a mosque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Ottoman Islamic Civilization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199" y="3733800"/>
            <a:ext cx="48815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892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39337" y="1897063"/>
            <a:ext cx="54102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Maintained strong navy in Mediterranean region to protect trade </a:t>
            </a:r>
            <a:r>
              <a:rPr lang="en-US" dirty="0" smtClean="0"/>
              <a:t>routes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Conquered much of the </a:t>
            </a:r>
            <a:r>
              <a:rPr lang="en-US" dirty="0" smtClean="0"/>
              <a:t>Byzantine</a:t>
            </a:r>
            <a:r>
              <a:rPr lang="en-US" dirty="0"/>
              <a:t> </a:t>
            </a:r>
            <a:r>
              <a:rPr lang="en-US" dirty="0" smtClean="0"/>
              <a:t>Empire’s</a:t>
            </a:r>
            <a:r>
              <a:rPr lang="en-US" dirty="0" smtClean="0"/>
              <a:t> </a:t>
            </a:r>
            <a:r>
              <a:rPr lang="en-US" dirty="0" smtClean="0"/>
              <a:t>territory -- captured capital of Constantinople in 1453 &amp; renamed it </a:t>
            </a:r>
            <a:r>
              <a:rPr lang="en-US" dirty="0" smtClean="0"/>
              <a:t>Istanbul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https://www.youtube.com/watch?v=7sl4XCVmoXg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General Characteristics</a:t>
            </a:r>
          </a:p>
        </p:txBody>
      </p:sp>
      <p:pic>
        <p:nvPicPr>
          <p:cNvPr id="5122" name="Picture 2" descr="http://s.hswstatic.com/gif/willow/bosporus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3048000" cy="506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6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Suleiman the Magnificent?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1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information sheet</a:t>
            </a:r>
          </a:p>
          <a:p>
            <a:r>
              <a:rPr lang="en-US" dirty="0" smtClean="0"/>
              <a:t>Write each of the labels down in your notes</a:t>
            </a:r>
          </a:p>
          <a:p>
            <a:pPr lvl="1"/>
            <a:r>
              <a:rPr lang="en-US" dirty="0" smtClean="0"/>
              <a:t>Provide evidence to support each.</a:t>
            </a:r>
          </a:p>
          <a:p>
            <a:pPr lvl="1"/>
            <a:endParaRPr lang="en-US" dirty="0"/>
          </a:p>
          <a:p>
            <a:r>
              <a:rPr lang="en-US" dirty="0" smtClean="0"/>
              <a:t>Which label seems most appropriate?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 for Suleiman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3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286000"/>
            <a:ext cx="6324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Most famous Ottoman Sultan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Organized </a:t>
            </a:r>
            <a:r>
              <a:rPr lang="en-US" dirty="0" smtClean="0"/>
              <a:t>Ottoman law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Strengthened military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Devshirme</a:t>
            </a:r>
            <a:r>
              <a:rPr lang="en-US" dirty="0" smtClean="0"/>
              <a:t>: System of taking young </a:t>
            </a:r>
            <a:r>
              <a:rPr lang="en-US" dirty="0" smtClean="0"/>
              <a:t>Christian </a:t>
            </a:r>
            <a:r>
              <a:rPr lang="en-US" dirty="0" smtClean="0"/>
              <a:t>boys from Balkans, converting them </a:t>
            </a:r>
            <a:r>
              <a:rPr lang="en-US" dirty="0" smtClean="0"/>
              <a:t>to </a:t>
            </a:r>
            <a:r>
              <a:rPr lang="en-US" dirty="0" smtClean="0"/>
              <a:t>Islam, and having them serve the empire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Either became </a:t>
            </a:r>
            <a:r>
              <a:rPr lang="en-US" b="1" dirty="0" smtClean="0"/>
              <a:t>Janissaries</a:t>
            </a:r>
            <a:r>
              <a:rPr lang="en-US" dirty="0" smtClean="0"/>
              <a:t> (elite </a:t>
            </a:r>
            <a:r>
              <a:rPr lang="en-US" dirty="0" smtClean="0"/>
              <a:t>infantry </a:t>
            </a:r>
            <a:r>
              <a:rPr lang="en-US" dirty="0" smtClean="0"/>
              <a:t>force) or bureaucrats</a:t>
            </a:r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Accomplishments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under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Suleiman I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12192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47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775</TotalTime>
  <Words>405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Compare and contrast the ottoman, qing, and mughal empires in terms of the creation and maintenance of a state where a minority (ethnic or religious) group ruled over a majority group</vt:lpstr>
      <vt:lpstr>PowerPoint Presentation</vt:lpstr>
      <vt:lpstr>The Ottoman Empire (1299-1919)</vt:lpstr>
      <vt:lpstr>Ottoman Empire</vt:lpstr>
      <vt:lpstr>Ottoman Islamic Civilization</vt:lpstr>
      <vt:lpstr>General Characteristics</vt:lpstr>
      <vt:lpstr>Suleiman the Magnificent?</vt:lpstr>
      <vt:lpstr>Labels for Suleiman</vt:lpstr>
      <vt:lpstr>Accomplishments under Suleiman I</vt:lpstr>
      <vt:lpstr>Ottomans v. Europe</vt:lpstr>
      <vt:lpstr>PowerPoint Presentation</vt:lpstr>
      <vt:lpstr>Ottoman Law</vt:lpstr>
      <vt:lpstr>Decline of the Ottomans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contrast the ottoman, qing, and mughal empires in terms of the creation of a state where a minority group ruled over a majority group</dc:title>
  <dc:creator>.</dc:creator>
  <cp:lastModifiedBy>.</cp:lastModifiedBy>
  <cp:revision>24</cp:revision>
  <dcterms:created xsi:type="dcterms:W3CDTF">2014-12-11T00:17:45Z</dcterms:created>
  <dcterms:modified xsi:type="dcterms:W3CDTF">2014-12-11T13:13:20Z</dcterms:modified>
</cp:coreProperties>
</file>