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3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01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5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1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19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5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C200D-08E4-42FF-8278-BD1AE3616F38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4137-340E-495E-B0A2-8A8F45AEC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7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14 Quiz!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404813"/>
            <a:ext cx="4124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953000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"To keep the hair, you lose the head; to keep your head, you cut the hair." 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28600"/>
            <a:ext cx="5591175" cy="46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Kangxi Self-Portrait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14.1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Yangzhou Massacre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Qing (Manchu) Dynasty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Shang, Zhou, Qin, Han</a:t>
            </a:r>
          </a:p>
          <a:p>
            <a:r>
              <a:rPr lang="en-US" dirty="0" smtClean="0"/>
              <a:t>Sui, Tang, Song</a:t>
            </a:r>
          </a:p>
          <a:p>
            <a:r>
              <a:rPr lang="en-US" dirty="0" smtClean="0"/>
              <a:t>Yuan, Ming, Qing, Republic</a:t>
            </a:r>
          </a:p>
          <a:p>
            <a:r>
              <a:rPr lang="en-US" dirty="0" smtClean="0"/>
              <a:t>Mao Zedong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8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came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Yuan (Mongols)—Adapted some Chinese culture, implemented own policies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Ming (Han Chinese)—Reclaimed China for the Chinese, fixed problems of Yuan dynasty, exploration and trade with Zheng He</a:t>
            </a:r>
          </a:p>
        </p:txBody>
      </p:sp>
    </p:spTree>
    <p:extLst>
      <p:ext uri="{BB962C8B-B14F-4D97-AF65-F5344CB8AC3E}">
        <p14:creationId xmlns:p14="http://schemas.microsoft.com/office/powerpoint/2010/main" val="26570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Qing (Manchu Dynasty),  1644-1911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Begins in Manchuria in Northern China</a:t>
            </a:r>
          </a:p>
          <a:p>
            <a:pPr lvl="1"/>
            <a:r>
              <a:rPr lang="en-US" dirty="0" smtClean="0"/>
              <a:t>Manchus are a nomadic people, similar to Mongols</a:t>
            </a:r>
          </a:p>
          <a:p>
            <a:r>
              <a:rPr lang="en-US" dirty="0" smtClean="0"/>
              <a:t>Steadily expanded into Ming territory, which had been weakened by internal conflict and natural disasters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7078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4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Manchus served as emperors</a:t>
            </a:r>
          </a:p>
          <a:p>
            <a:pPr lvl="1"/>
            <a:r>
              <a:rPr lang="en-US" dirty="0" smtClean="0"/>
              <a:t>Former Ming officials, generals, bureaucrats, etc. remained in power to serve the Qing Dynasty</a:t>
            </a:r>
          </a:p>
          <a:p>
            <a:pPr lvl="1"/>
            <a:r>
              <a:rPr lang="en-US" dirty="0" smtClean="0"/>
              <a:t>Recognized by former Yuan Dynasty as legitimate</a:t>
            </a:r>
          </a:p>
          <a:p>
            <a:r>
              <a:rPr lang="en-US" dirty="0" smtClean="0"/>
              <a:t>Adopted Chinese culture and political system but preserved own military and customs</a:t>
            </a:r>
          </a:p>
          <a:p>
            <a:r>
              <a:rPr lang="en-US" dirty="0" smtClean="0"/>
              <a:t>Expanded China’s borders to more modern-day size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Qing Visual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we learn about the Qing Dynasty and its emperors from visual sources?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1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214313"/>
            <a:ext cx="51530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4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ngtombs.eu/o/yuyu/img/zhuyuyu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8" y="1066800"/>
            <a:ext cx="381000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eadust.com/edu/images/The_Kangxi_Empe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09625"/>
            <a:ext cx="33051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545" y="6031468"/>
            <a:ext cx="349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Ming Emperor Zhu </a:t>
            </a:r>
            <a:r>
              <a:rPr lang="en-US" sz="2400" dirty="0" err="1" smtClean="0"/>
              <a:t>Yuyuan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66347" y="6019800"/>
            <a:ext cx="2801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</a:t>
            </a:r>
            <a:r>
              <a:rPr lang="en-US" sz="2400" dirty="0" smtClean="0"/>
              <a:t>ing Emperor Kangxi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51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209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14 Quiz!</vt:lpstr>
      <vt:lpstr>Qing (Manchu) Dynasty</vt:lpstr>
      <vt:lpstr>What came before?</vt:lpstr>
      <vt:lpstr>Qing (Manchu Dynasty),  1644-1911</vt:lpstr>
      <vt:lpstr>PowerPoint Presentation</vt:lpstr>
      <vt:lpstr>Qing Dynasty</vt:lpstr>
      <vt:lpstr>Qing Visual Sources</vt:lpstr>
      <vt:lpstr>PowerPoint Presentation</vt:lpstr>
      <vt:lpstr>PowerPoint Presentation</vt:lpstr>
      <vt:lpstr>PowerPoint Presentation</vt:lpstr>
      <vt:lpstr>PowerPoint Presentation</vt:lpstr>
      <vt:lpstr>Emperor Kangxi Self-Portrait</vt:lpstr>
      <vt:lpstr>Yangzhou Massacre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Qing Dynasty</dc:title>
  <dc:creator>.</dc:creator>
  <cp:lastModifiedBy>.</cp:lastModifiedBy>
  <cp:revision>21</cp:revision>
  <dcterms:created xsi:type="dcterms:W3CDTF">2014-12-08T19:24:37Z</dcterms:created>
  <dcterms:modified xsi:type="dcterms:W3CDTF">2014-12-09T13:14:48Z</dcterms:modified>
</cp:coreProperties>
</file>