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0" r:id="rId2"/>
    <p:sldId id="272" r:id="rId3"/>
    <p:sldId id="273" r:id="rId4"/>
    <p:sldId id="271" r:id="rId5"/>
    <p:sldId id="274" r:id="rId6"/>
    <p:sldId id="275" r:id="rId7"/>
    <p:sldId id="276" r:id="rId8"/>
    <p:sldId id="256" r:id="rId9"/>
    <p:sldId id="260" r:id="rId10"/>
    <p:sldId id="258" r:id="rId11"/>
    <p:sldId id="261" r:id="rId12"/>
    <p:sldId id="264" r:id="rId13"/>
    <p:sldId id="266" r:id="rId14"/>
    <p:sldId id="263" r:id="rId15"/>
    <p:sldId id="265" r:id="rId16"/>
    <p:sldId id="267" r:id="rId17"/>
    <p:sldId id="277" r:id="rId18"/>
    <p:sldId id="259" r:id="rId19"/>
    <p:sldId id="268" r:id="rId20"/>
    <p:sldId id="262" r:id="rId21"/>
    <p:sldId id="269" r:id="rId22"/>
    <p:sldId id="25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6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55825-EC10-40BA-B160-7B1CC8D7F3C8}" type="datetimeFigureOut">
              <a:rPr lang="en-US" smtClean="0"/>
              <a:t>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A3032-B370-4EBA-8B0B-4DB073D7402E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55825-EC10-40BA-B160-7B1CC8D7F3C8}" type="datetimeFigureOut">
              <a:rPr lang="en-US" smtClean="0"/>
              <a:t>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A3032-B370-4EBA-8B0B-4DB073D740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55825-EC10-40BA-B160-7B1CC8D7F3C8}" type="datetimeFigureOut">
              <a:rPr lang="en-US" smtClean="0"/>
              <a:t>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A3032-B370-4EBA-8B0B-4DB073D740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55825-EC10-40BA-B160-7B1CC8D7F3C8}" type="datetimeFigureOut">
              <a:rPr lang="en-US" smtClean="0"/>
              <a:t>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A3032-B370-4EBA-8B0B-4DB073D740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55825-EC10-40BA-B160-7B1CC8D7F3C8}" type="datetimeFigureOut">
              <a:rPr lang="en-US" smtClean="0"/>
              <a:t>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A3032-B370-4EBA-8B0B-4DB073D7402E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55825-EC10-40BA-B160-7B1CC8D7F3C8}" type="datetimeFigureOut">
              <a:rPr lang="en-US" smtClean="0"/>
              <a:t>2/9/2015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A3032-B370-4EBA-8B0B-4DB073D740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55825-EC10-40BA-B160-7B1CC8D7F3C8}" type="datetimeFigureOut">
              <a:rPr lang="en-US" smtClean="0"/>
              <a:t>2/9/2015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A3032-B370-4EBA-8B0B-4DB073D7402E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55825-EC10-40BA-B160-7B1CC8D7F3C8}" type="datetimeFigureOut">
              <a:rPr lang="en-US" smtClean="0"/>
              <a:t>2/9/2015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A3032-B370-4EBA-8B0B-4DB073D740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55825-EC10-40BA-B160-7B1CC8D7F3C8}" type="datetimeFigureOut">
              <a:rPr lang="en-US" smtClean="0"/>
              <a:t>2/9/2015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A3032-B370-4EBA-8B0B-4DB073D740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55825-EC10-40BA-B160-7B1CC8D7F3C8}" type="datetimeFigureOut">
              <a:rPr lang="en-US" smtClean="0"/>
              <a:t>2/9/2015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A3032-B370-4EBA-8B0B-4DB073D7402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55825-EC10-40BA-B160-7B1CC8D7F3C8}" type="datetimeFigureOut">
              <a:rPr lang="en-US" smtClean="0"/>
              <a:t>2/9/2015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A3032-B370-4EBA-8B0B-4DB073D740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7D855825-EC10-40BA-B160-7B1CC8D7F3C8}" type="datetimeFigureOut">
              <a:rPr lang="en-US" smtClean="0"/>
              <a:t>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1D8A3032-B370-4EBA-8B0B-4DB073D7402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mail.hcpss.org/owa/redir.aspx?C=b-PST_Qsy0CeRzTcyuCBUqhRXRb4F9II3sOIyft_TXTZVgUmQsrFrRFY-X8ZXoIx_gx0fEDhw08.&amp;URL=https%3a%2f%2fwww.youtube.com%2fwatch%3fv%3dY6ikO6LMxF4" TargetMode="Externa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8229600" cy="1927225"/>
          </a:xfrm>
        </p:spPr>
        <p:txBody>
          <a:bodyPr/>
          <a:lstStyle/>
          <a:p>
            <a:r>
              <a:rPr lang="en-US" cap="none" dirty="0" smtClean="0"/>
              <a:t>The Seven Years’ War and The American Revolution</a:t>
            </a:r>
            <a:endParaRPr lang="en-US" cap="none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85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 in the North American Colonies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Before 7 Years’ War, r</a:t>
            </a:r>
            <a:r>
              <a:rPr lang="en-US" dirty="0" smtClean="0"/>
              <a:t>elative </a:t>
            </a:r>
            <a:r>
              <a:rPr lang="en-US" dirty="0" smtClean="0"/>
              <a:t>freedom from British Crown</a:t>
            </a:r>
          </a:p>
          <a:p>
            <a:pPr lvl="1"/>
            <a:r>
              <a:rPr lang="en-US" dirty="0" smtClean="0"/>
              <a:t>Policy of “Salutary Neglect”—Britain busy dealing with wars and more profitable colonies</a:t>
            </a:r>
          </a:p>
          <a:p>
            <a:r>
              <a:rPr lang="en-US" dirty="0" smtClean="0"/>
              <a:t>Many advantages to being tied to Britain</a:t>
            </a:r>
          </a:p>
          <a:p>
            <a:pPr lvl="1"/>
            <a:r>
              <a:rPr lang="en-US" dirty="0" smtClean="0"/>
              <a:t>Kept some self-autonomy and self-governance</a:t>
            </a:r>
          </a:p>
          <a:p>
            <a:pPr lvl="1"/>
            <a:r>
              <a:rPr lang="en-US" dirty="0" smtClean="0"/>
              <a:t>Access to British markets and goods</a:t>
            </a:r>
          </a:p>
          <a:p>
            <a:r>
              <a:rPr lang="en-US" dirty="0" smtClean="0"/>
              <a:t>Little social tension in the colonies</a:t>
            </a:r>
          </a:p>
          <a:p>
            <a:pPr lvl="1"/>
            <a:r>
              <a:rPr lang="en-US" dirty="0" smtClean="0"/>
              <a:t>All free men treated equally before law</a:t>
            </a:r>
          </a:p>
          <a:p>
            <a:pPr lvl="1"/>
            <a:r>
              <a:rPr lang="en-US" dirty="0" smtClean="0"/>
              <a:t>No aristocracy, landed gentry, established religion</a:t>
            </a:r>
          </a:p>
          <a:p>
            <a:pPr lvl="1"/>
            <a:r>
              <a:rPr lang="en-US" dirty="0" smtClean="0"/>
              <a:t>Still, there were class, gender, and racial differences…</a:t>
            </a:r>
          </a:p>
          <a:p>
            <a:endParaRPr lang="en-US" dirty="0"/>
          </a:p>
          <a:p>
            <a:r>
              <a:rPr lang="en-US" dirty="0" smtClean="0"/>
              <a:t>So why have a revolution???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653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oocities.org/nickkanaya/DC/SA-DC-2001ND-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265" y="4752974"/>
            <a:ext cx="41910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lucaslms.wikispaces.com/file/view/boston-tea-party-2005.jpg/167243605/boston-tea-party-20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04799"/>
            <a:ext cx="5721531" cy="4391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52950"/>
            <a:ext cx="2971800" cy="3626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http://inequality.org/wp-content/uploads/2014/11/Its-the-economy-stupid-pin-Clinto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81000"/>
            <a:ext cx="2985551" cy="307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3264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Economic Tensions with Britain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5638800" cy="4876800"/>
          </a:xfrm>
        </p:spPr>
        <p:txBody>
          <a:bodyPr/>
          <a:lstStyle/>
          <a:p>
            <a:r>
              <a:rPr lang="en-US" dirty="0" smtClean="0"/>
              <a:t>The Seven Years’ War will drain Britain’s finances.</a:t>
            </a:r>
          </a:p>
          <a:p>
            <a:r>
              <a:rPr lang="en-US" dirty="0" smtClean="0"/>
              <a:t>Britain swiftly changes from salutary neglect to a </a:t>
            </a:r>
            <a:r>
              <a:rPr lang="en-US" dirty="0" smtClean="0"/>
              <a:t>domineering </a:t>
            </a:r>
            <a:r>
              <a:rPr lang="en-US" dirty="0" smtClean="0"/>
              <a:t>and </a:t>
            </a:r>
            <a:br>
              <a:rPr lang="en-US" dirty="0" smtClean="0"/>
            </a:br>
            <a:r>
              <a:rPr lang="en-US" dirty="0" smtClean="0"/>
              <a:t>money-hungry imperial power</a:t>
            </a:r>
          </a:p>
          <a:p>
            <a:endParaRPr lang="en-US" dirty="0"/>
          </a:p>
          <a:p>
            <a:r>
              <a:rPr lang="en-US" dirty="0" smtClean="0"/>
              <a:t>Imposes numerous taxes and tariffs, limits trade with foreign nations</a:t>
            </a:r>
          </a:p>
          <a:p>
            <a:pPr lvl="1"/>
            <a:r>
              <a:rPr lang="en-US" dirty="0" smtClean="0"/>
              <a:t>Stamps, Tea, Paper, Molasses, Sugar, Paint, Glass, you name it, they tax it</a:t>
            </a:r>
            <a:endParaRPr lang="en-US" dirty="0"/>
          </a:p>
        </p:txBody>
      </p:sp>
      <p:pic>
        <p:nvPicPr>
          <p:cNvPr id="8194" name="Picture 2" descr="http://1.bp.blogspot.com/-4d8k3POmc6s/Uj3AaZmCdQI/AAAAAAAAKE0/HBHXBGzoKkI/s1600/siftingthepast__the-bostonians-paying-the-excise-man_philip-dawe-attributed-to_17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7023" y="1981200"/>
            <a:ext cx="3796977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8392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Boston Tea Party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Tea Act of 1773 granted the East India Company exclusive license to import and distribute tea to the American colonies. </a:t>
            </a:r>
            <a:endParaRPr lang="en-US" dirty="0" smtClean="0"/>
          </a:p>
          <a:p>
            <a:r>
              <a:rPr lang="en-US" dirty="0" smtClean="0"/>
              <a:t>Their tea </a:t>
            </a:r>
            <a:r>
              <a:rPr lang="en-US" dirty="0"/>
              <a:t>was sold </a:t>
            </a:r>
            <a:r>
              <a:rPr lang="en-US" dirty="0" smtClean="0"/>
              <a:t>for half the price of tea previously, and for less </a:t>
            </a:r>
            <a:r>
              <a:rPr lang="en-US" dirty="0"/>
              <a:t>than the cost of smuggled tea. </a:t>
            </a:r>
            <a:endParaRPr lang="en-US" dirty="0" smtClean="0"/>
          </a:p>
          <a:p>
            <a:r>
              <a:rPr lang="en-US" dirty="0" smtClean="0"/>
              <a:t>However, </a:t>
            </a:r>
            <a:r>
              <a:rPr lang="en-US" dirty="0"/>
              <a:t>the law damaged the position of independent shippers, smugglers and local shopkeepers. </a:t>
            </a:r>
            <a:endParaRPr lang="en-US" dirty="0" smtClean="0"/>
          </a:p>
          <a:p>
            <a:r>
              <a:rPr lang="en-US" dirty="0"/>
              <a:t>I</a:t>
            </a:r>
            <a:r>
              <a:rPr lang="en-US" dirty="0" smtClean="0"/>
              <a:t>n </a:t>
            </a:r>
            <a:r>
              <a:rPr lang="en-US" dirty="0"/>
              <a:t>December </a:t>
            </a:r>
            <a:r>
              <a:rPr lang="en-US" dirty="0" smtClean="0"/>
              <a:t>1773, the Sons of Liberty dumped </a:t>
            </a:r>
            <a:r>
              <a:rPr lang="en-US" dirty="0"/>
              <a:t>342 chests of </a:t>
            </a:r>
            <a:r>
              <a:rPr lang="en-US" dirty="0" smtClean="0"/>
              <a:t>tea (valued today ~$1,000,000) </a:t>
            </a:r>
            <a:r>
              <a:rPr lang="en-US" dirty="0"/>
              <a:t>into the Boston </a:t>
            </a:r>
            <a:r>
              <a:rPr lang="en-US" dirty="0" smtClean="0"/>
              <a:t>Harbor.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990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murica. murica. C_ ! bilar_ anner: WAIT IS IT ACTUALLY' A THING THAT AMERICANS Dahl' T HAVE KETTLES? BUT THEN HOW DO THEY MAKE by throwing it into the harbor. Oh we have kettles.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-200026"/>
            <a:ext cx="5381625" cy="713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788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Should the British have raised taxes on the American colonies?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the reading to answer this question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04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/>
              <a:t>revolution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https://www.youtube.com/watch?v=Y6ikO6LMxF4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475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 the revolution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02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33400"/>
            <a:ext cx="87630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American Revolution: Change or Continuity?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629" y="1657349"/>
            <a:ext cx="8991600" cy="4876800"/>
          </a:xfrm>
        </p:spPr>
        <p:txBody>
          <a:bodyPr/>
          <a:lstStyle/>
          <a:p>
            <a:r>
              <a:rPr lang="en-US" dirty="0" smtClean="0"/>
              <a:t>America transitions from a patriarchal society dominated by rich, land-holding white men to…</a:t>
            </a:r>
          </a:p>
          <a:p>
            <a:r>
              <a:rPr lang="en-US" dirty="0" smtClean="0"/>
              <a:t>A </a:t>
            </a:r>
            <a:r>
              <a:rPr lang="en-US" dirty="0"/>
              <a:t>patriarchal society dominated by rich, land-holding white </a:t>
            </a:r>
            <a:r>
              <a:rPr lang="en-US" dirty="0" smtClean="0"/>
              <a:t>men.</a:t>
            </a:r>
          </a:p>
          <a:p>
            <a:pPr lvl="1"/>
            <a:r>
              <a:rPr lang="en-US" dirty="0" smtClean="0"/>
              <a:t>With </a:t>
            </a:r>
            <a:r>
              <a:rPr lang="en-US" smtClean="0"/>
              <a:t>some </a:t>
            </a:r>
            <a:r>
              <a:rPr lang="en-US" smtClean="0"/>
              <a:t>more political </a:t>
            </a:r>
            <a:r>
              <a:rPr lang="en-US" dirty="0" smtClean="0"/>
              <a:t>power for middle-class white men!</a:t>
            </a:r>
          </a:p>
          <a:p>
            <a:endParaRPr lang="en-US" dirty="0"/>
          </a:p>
        </p:txBody>
      </p:sp>
      <p:pic>
        <p:nvPicPr>
          <p:cNvPr id="4098" name="Picture 2" descr="http://www.landofthebrave.info/images/izard-family-john-singleton-copley-17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594" y="4095749"/>
            <a:ext cx="4267200" cy="276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nberry\AppData\Local\Temp\tumblr_n8u2n9QMKq1qei28to2_12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5593" y="4095748"/>
            <a:ext cx="3571395" cy="276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5613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33400"/>
            <a:ext cx="87630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American Revolution: Change or Continuity?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629" y="1657349"/>
            <a:ext cx="8991600" cy="4876800"/>
          </a:xfrm>
        </p:spPr>
        <p:txBody>
          <a:bodyPr/>
          <a:lstStyle/>
          <a:p>
            <a:r>
              <a:rPr lang="en-US" dirty="0"/>
              <a:t>The idea that ALL of the leaders of the country should be chosen by the people? </a:t>
            </a:r>
            <a:r>
              <a:rPr lang="en-US" i="1" dirty="0"/>
              <a:t>THAT’S </a:t>
            </a:r>
            <a:r>
              <a:rPr lang="en-US" dirty="0"/>
              <a:t>revolutionary.</a:t>
            </a:r>
          </a:p>
          <a:p>
            <a:pPr lvl="1"/>
            <a:r>
              <a:rPr lang="en-US" i="1" dirty="0"/>
              <a:t>“</a:t>
            </a:r>
            <a:r>
              <a:rPr lang="en-US" dirty="0"/>
              <a:t>Government of the people, by the people, for the people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Ideas of democracy, equality, freedom, that come out of the Enlightenment are tested on a grand scale</a:t>
            </a:r>
            <a:endParaRPr lang="en-US" dirty="0"/>
          </a:p>
        </p:txBody>
      </p:sp>
      <p:pic>
        <p:nvPicPr>
          <p:cNvPr id="9218" name="Picture 2" descr="http://izquotes.com/quotes-pictures/quote-it-has-been-said-that-democracy-is-the-worst-form-of-government-except-all-the-others-that-have-winston-churchill-37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0" y="3866348"/>
            <a:ext cx="6496050" cy="3056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6449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Seven Years’ War (1754-1763)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Argued to be the first “World War”</a:t>
            </a:r>
          </a:p>
          <a:p>
            <a:pPr lvl="1"/>
            <a:r>
              <a:rPr lang="en-US" dirty="0" smtClean="0"/>
              <a:t>Involved most great European powers</a:t>
            </a:r>
          </a:p>
          <a:p>
            <a:pPr lvl="1"/>
            <a:r>
              <a:rPr lang="en-US" dirty="0" smtClean="0"/>
              <a:t>Fought in Europe, North America, India, South America, and Africa because of all of the colonies in play</a:t>
            </a:r>
          </a:p>
          <a:p>
            <a:pPr lvl="1"/>
            <a:r>
              <a:rPr lang="en-US" dirty="0" smtClean="0"/>
              <a:t>Known in America as the “French and Indian War”</a:t>
            </a:r>
          </a:p>
          <a:p>
            <a:r>
              <a:rPr lang="en-US" dirty="0" smtClean="0"/>
              <a:t>The war begins between Britain and France over disputed territory in North America</a:t>
            </a:r>
          </a:p>
          <a:p>
            <a:endParaRPr lang="en-US" dirty="0" smtClean="0"/>
          </a:p>
          <a:p>
            <a:r>
              <a:rPr lang="en-US" dirty="0" smtClean="0"/>
              <a:t>France, its colonists, and its Native American allies </a:t>
            </a:r>
          </a:p>
          <a:p>
            <a:r>
              <a:rPr lang="en-US" dirty="0" smtClean="0"/>
              <a:t>Vs.</a:t>
            </a:r>
          </a:p>
          <a:p>
            <a:r>
              <a:rPr lang="en-US" dirty="0" smtClean="0"/>
              <a:t>Britain, its colonists, and its Native American allies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763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Revolutionary was the Revolution?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the following two readings to identify…</a:t>
            </a:r>
          </a:p>
          <a:p>
            <a:endParaRPr lang="en-US" dirty="0"/>
          </a:p>
          <a:p>
            <a:r>
              <a:rPr lang="en-US" sz="3200" dirty="0" smtClean="0"/>
              <a:t>Changes</a:t>
            </a:r>
          </a:p>
          <a:p>
            <a:pPr lvl="1"/>
            <a:r>
              <a:rPr lang="en-US" sz="2800" dirty="0" smtClean="0"/>
              <a:t>Socially</a:t>
            </a:r>
          </a:p>
          <a:p>
            <a:pPr lvl="1"/>
            <a:r>
              <a:rPr lang="en-US" sz="2800" dirty="0" smtClean="0"/>
              <a:t>Politically</a:t>
            </a:r>
            <a:endParaRPr lang="en-US" sz="2800" dirty="0"/>
          </a:p>
          <a:p>
            <a:r>
              <a:rPr lang="en-US" sz="3200" dirty="0" smtClean="0"/>
              <a:t>Continuities</a:t>
            </a:r>
          </a:p>
          <a:p>
            <a:pPr lvl="1"/>
            <a:r>
              <a:rPr lang="en-US" sz="2800" dirty="0" smtClean="0"/>
              <a:t>Socially </a:t>
            </a:r>
          </a:p>
          <a:p>
            <a:pPr lvl="1"/>
            <a:r>
              <a:rPr lang="en-US" sz="2800" dirty="0" smtClean="0"/>
              <a:t>Politically</a:t>
            </a:r>
          </a:p>
        </p:txBody>
      </p:sp>
    </p:spTree>
    <p:extLst>
      <p:ext uri="{BB962C8B-B14F-4D97-AF65-F5344CB8AC3E}">
        <p14:creationId xmlns:p14="http://schemas.microsoft.com/office/powerpoint/2010/main" val="418675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Crash Course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https://www.youtube.com/watch?v=HlUiSBXQHCw</a:t>
            </a:r>
          </a:p>
        </p:txBody>
      </p:sp>
    </p:spTree>
    <p:extLst>
      <p:ext uri="{BB962C8B-B14F-4D97-AF65-F5344CB8AC3E}">
        <p14:creationId xmlns:p14="http://schemas.microsoft.com/office/powerpoint/2010/main" val="374210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berry\AppData\Local\Temp\Screen Shot 2015-02-04 at 7.09.45 P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22" y="0"/>
            <a:ext cx="87203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2113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http://www.journal.forces.gc.ca/vo11/no4/images/30728_The_Seven_Years_War_1756-17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304800"/>
            <a:ext cx="9491411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832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George Washington Starts the War </a:t>
            </a:r>
            <a:br>
              <a:rPr lang="en-US" dirty="0" smtClean="0"/>
            </a:br>
            <a:r>
              <a:rPr lang="en-US" dirty="0" smtClean="0"/>
              <a:t>(by accident)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66" name="Picture 2" descr="https://inkjot.files.wordpress.com/2010/12/washington-didnt-always-wear-the-powdered-w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465961"/>
            <a:ext cx="4419600" cy="441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570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of the Seven Years’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France loses its foothold in North America</a:t>
            </a:r>
          </a:p>
          <a:p>
            <a:r>
              <a:rPr lang="en-US" dirty="0" smtClean="0"/>
              <a:t>Britain gains all French territory east of the Mississippi River (including Canada)</a:t>
            </a:r>
          </a:p>
          <a:p>
            <a:r>
              <a:rPr lang="en-US" dirty="0" smtClean="0"/>
              <a:t>Native American allies didn’t get anything out of the treaty…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Britain needed to start taxing its North American colonists more, since it just spent a boatload of money defending them…</a:t>
            </a:r>
          </a:p>
          <a:p>
            <a:pPr lvl="1"/>
            <a:r>
              <a:rPr lang="en-US" dirty="0" smtClean="0"/>
              <a:t>And we all know how that’s going to go over!</a:t>
            </a:r>
          </a:p>
        </p:txBody>
      </p:sp>
    </p:spTree>
    <p:extLst>
      <p:ext uri="{BB962C8B-B14F-4D97-AF65-F5344CB8AC3E}">
        <p14:creationId xmlns:p14="http://schemas.microsoft.com/office/powerpoint/2010/main" val="1575561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Crash course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https://www.youtube.com/watch?v=j0qbzNHmfW0</a:t>
            </a:r>
          </a:p>
        </p:txBody>
      </p:sp>
    </p:spTree>
    <p:extLst>
      <p:ext uri="{BB962C8B-B14F-4D97-AF65-F5344CB8AC3E}">
        <p14:creationId xmlns:p14="http://schemas.microsoft.com/office/powerpoint/2010/main" val="221535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17 Quiz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can use your chapter notes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9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983" y="533400"/>
            <a:ext cx="9677400" cy="1927225"/>
          </a:xfrm>
        </p:spPr>
        <p:txBody>
          <a:bodyPr/>
          <a:lstStyle/>
          <a:p>
            <a:r>
              <a:rPr lang="en-US" cap="none" dirty="0" smtClean="0"/>
              <a:t>Was the American Revolution</a:t>
            </a:r>
            <a:br>
              <a:rPr lang="en-US" cap="none" dirty="0" smtClean="0"/>
            </a:br>
            <a:r>
              <a:rPr lang="en-US" cap="none" dirty="0" smtClean="0"/>
              <a:t>truly </a:t>
            </a:r>
            <a:r>
              <a:rPr lang="en-US" cap="none" dirty="0" smtClean="0">
                <a:latin typeface="Algerian" panose="04020705040A02060702" pitchFamily="82" charset="0"/>
              </a:rPr>
              <a:t>Revolutionary</a:t>
            </a:r>
            <a:r>
              <a:rPr lang="en-US" cap="none" dirty="0" smtClean="0"/>
              <a:t>?</a:t>
            </a:r>
            <a:endParaRPr lang="en-US" cap="non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nberry\AppData\Local\Temp\Screen Shot 2015-02-04 at 7.09.27 P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667000"/>
            <a:ext cx="8585641" cy="4330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901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s://datax.teacherspayteachers.com/thumbitem/The-13-Colonies-Interactive-Powerpoint-worksheet-w-answer-key-014218500-1378942590/original-870198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99" y="609600"/>
            <a:ext cx="7532745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8262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732</TotalTime>
  <Words>550</Words>
  <Application>Microsoft Office PowerPoint</Application>
  <PresentationFormat>On-screen Show (4:3)</PresentationFormat>
  <Paragraphs>72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Clarity</vt:lpstr>
      <vt:lpstr>The Seven Years’ War and The American Revolution</vt:lpstr>
      <vt:lpstr>The Seven Years’ War (1754-1763)</vt:lpstr>
      <vt:lpstr>PowerPoint Presentation</vt:lpstr>
      <vt:lpstr>George Washington Starts the War  (by accident)</vt:lpstr>
      <vt:lpstr>Impact of the Seven Years’ War</vt:lpstr>
      <vt:lpstr>Crash course</vt:lpstr>
      <vt:lpstr>Chapter 17 Quiz</vt:lpstr>
      <vt:lpstr>Was the American Revolution truly Revolutionary?</vt:lpstr>
      <vt:lpstr>PowerPoint Presentation</vt:lpstr>
      <vt:lpstr>Life in the North American Colonies</vt:lpstr>
      <vt:lpstr>PowerPoint Presentation</vt:lpstr>
      <vt:lpstr>Economic Tensions with Britain</vt:lpstr>
      <vt:lpstr>The Boston Tea Party</vt:lpstr>
      <vt:lpstr>PowerPoint Presentation</vt:lpstr>
      <vt:lpstr>Should the British have raised taxes on the American colonies?</vt:lpstr>
      <vt:lpstr>the revolution</vt:lpstr>
      <vt:lpstr>After the revolution</vt:lpstr>
      <vt:lpstr>American Revolution: Change or Continuity?</vt:lpstr>
      <vt:lpstr>American Revolution: Change or Continuity?</vt:lpstr>
      <vt:lpstr>How Revolutionary was the Revolution?</vt:lpstr>
      <vt:lpstr>Crash Course</vt:lpstr>
      <vt:lpstr>PowerPoint Presentation</vt:lpstr>
    </vt:vector>
  </TitlesOfParts>
  <Company>Howard County Public School System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Was the American Revolution Revolutionary?</dc:title>
  <dc:creator>.</dc:creator>
  <cp:lastModifiedBy>.</cp:lastModifiedBy>
  <cp:revision>48</cp:revision>
  <dcterms:created xsi:type="dcterms:W3CDTF">2015-02-05T01:43:17Z</dcterms:created>
  <dcterms:modified xsi:type="dcterms:W3CDTF">2015-02-09T13:00:09Z</dcterms:modified>
</cp:coreProperties>
</file>