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7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4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8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9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3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4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4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8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9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6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480ED-2EBA-44C6-AAD4-E77204EED92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2D64-C2FD-457E-9B7A-036516FB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Old English Text MT" panose="03040902040508030806" pitchFamily="66" charset="0"/>
              </a:rPr>
              <a:t>The Vikings</a:t>
            </a:r>
            <a:endParaRPr lang="en-US" sz="11500" dirty="0">
              <a:latin typeface="Old English Text MT" panose="03040902040508030806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2209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Raid. Trade. Repeat.</a:t>
            </a:r>
            <a:endParaRPr lang="en-US" sz="40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028" name="Picture 4" descr="http://1.bp.blogspot.com/-sexRAw0Zwjk/ThTWArURQ3I/AAAAAAAAGXg/6h7l-khbeEg/s1600/420hag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50617"/>
            <a:ext cx="8996045" cy="270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62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Northern Europe</a:t>
            </a:r>
          </a:p>
          <a:p>
            <a:r>
              <a:rPr lang="en-US" dirty="0" smtClean="0"/>
              <a:t>Seafaring and trading people</a:t>
            </a:r>
          </a:p>
          <a:p>
            <a:pPr lvl="1"/>
            <a:r>
              <a:rPr lang="en-US" dirty="0" smtClean="0"/>
              <a:t>Constructed large, ocean-ready vessels</a:t>
            </a:r>
          </a:p>
          <a:p>
            <a:pPr lvl="1"/>
            <a:r>
              <a:rPr lang="en-US" dirty="0" smtClean="0"/>
              <a:t>Encountered and traded with people throughout Europe</a:t>
            </a:r>
          </a:p>
          <a:p>
            <a:pPr lvl="1"/>
            <a:r>
              <a:rPr lang="en-US" dirty="0" smtClean="0"/>
              <a:t>Made it as far as Newfoundland, Canada </a:t>
            </a:r>
            <a:br>
              <a:rPr lang="en-US" dirty="0" smtClean="0"/>
            </a:br>
            <a:r>
              <a:rPr lang="en-US" dirty="0" smtClean="0"/>
              <a:t>and Baghdad, Iraq</a:t>
            </a:r>
          </a:p>
          <a:p>
            <a:r>
              <a:rPr lang="en-US" dirty="0" smtClean="0"/>
              <a:t>Spread Scandinavian </a:t>
            </a:r>
            <a:br>
              <a:rPr lang="en-US" dirty="0" smtClean="0"/>
            </a:br>
            <a:r>
              <a:rPr lang="en-US" dirty="0" smtClean="0"/>
              <a:t>culture, brought back the </a:t>
            </a:r>
            <a:br>
              <a:rPr lang="en-US" dirty="0" smtClean="0"/>
            </a:br>
            <a:r>
              <a:rPr lang="en-US" dirty="0" smtClean="0"/>
              <a:t>culture of places they visited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https://tce-staging.s3.amazonaws.com/media/media/c63e1117-9a38-4b1e-bdff-7e563bf72b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620" y="3886200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ebexhibits.org/vinland/i/map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72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02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famed for their brutality</a:t>
            </a:r>
          </a:p>
          <a:p>
            <a:pPr lvl="1"/>
            <a:r>
              <a:rPr lang="en-US" dirty="0" smtClean="0"/>
              <a:t>Attacked and destroyed villages</a:t>
            </a:r>
          </a:p>
          <a:p>
            <a:pPr lvl="1"/>
            <a:r>
              <a:rPr lang="en-US" dirty="0" smtClean="0"/>
              <a:t>Enslaved men and women</a:t>
            </a:r>
          </a:p>
          <a:p>
            <a:pPr lvl="1"/>
            <a:r>
              <a:rPr lang="en-US" dirty="0" smtClean="0"/>
              <a:t>Raped and pillaged</a:t>
            </a:r>
          </a:p>
          <a:p>
            <a:pPr lvl="1"/>
            <a:endParaRPr lang="en-US" dirty="0"/>
          </a:p>
          <a:p>
            <a:r>
              <a:rPr lang="en-US" dirty="0" smtClean="0"/>
              <a:t>Arab account of Viking funeral rituals</a:t>
            </a:r>
          </a:p>
          <a:p>
            <a:r>
              <a:rPr lang="en-US" dirty="0" smtClean="0"/>
              <a:t>Viking Quest Challenge!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3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Vikings</vt:lpstr>
      <vt:lpstr>Vikings</vt:lpstr>
      <vt:lpstr>PowerPoint Presentation</vt:lpstr>
      <vt:lpstr>Vikings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vikings</dc:title>
  <dc:creator>.</dc:creator>
  <cp:lastModifiedBy>.</cp:lastModifiedBy>
  <cp:revision>10</cp:revision>
  <dcterms:created xsi:type="dcterms:W3CDTF">2014-11-04T17:57:21Z</dcterms:created>
  <dcterms:modified xsi:type="dcterms:W3CDTF">2014-11-05T02:45:14Z</dcterms:modified>
</cp:coreProperties>
</file>