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7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2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7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1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5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4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5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8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6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9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F08A-90EF-42DB-A9D3-114ABA19110F}" type="datetimeFigureOut">
              <a:rPr lang="en-US" smtClean="0"/>
              <a:t>10/3/2014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44052-2F83-4C6B-9D9F-F80494FCC8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4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ambria" panose="02040503050406030204" pitchFamily="18" charset="0"/>
              </a:rPr>
              <a:t>Origins of </a:t>
            </a:r>
            <a:br>
              <a:rPr lang="en-US" sz="9600" dirty="0" smtClean="0">
                <a:latin typeface="Cambria" panose="02040503050406030204" pitchFamily="18" charset="0"/>
              </a:rPr>
            </a:br>
            <a:r>
              <a:rPr lang="en-US" sz="9600" dirty="0" smtClean="0">
                <a:latin typeface="Cambria" panose="02040503050406030204" pitchFamily="18" charset="0"/>
              </a:rPr>
              <a:t>Chris   ianity</a:t>
            </a:r>
            <a:endParaRPr lang="en-US" sz="9600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http://upload.wikimedia.org/wikipedia/commons/thumb/8/87/Christian_cross.svg/220px-Christian_cross.svg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843288" cy="117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26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by Abraham, a shepherd from Ur (Mesopotamia) </a:t>
            </a:r>
          </a:p>
          <a:p>
            <a:pPr lvl="1"/>
            <a:r>
              <a:rPr lang="en-US" dirty="0" smtClean="0"/>
              <a:t>Spoke to God, founded a monotheistic faith</a:t>
            </a:r>
          </a:p>
          <a:p>
            <a:pPr lvl="1"/>
            <a:r>
              <a:rPr lang="en-US" dirty="0" smtClean="0"/>
              <a:t>Most faiths at this time were polytheistic</a:t>
            </a:r>
          </a:p>
          <a:p>
            <a:r>
              <a:rPr lang="en-US" dirty="0" smtClean="0"/>
              <a:t>The God (Yahweh) was originally conceived as jealous, angry, and powerful</a:t>
            </a:r>
          </a:p>
          <a:p>
            <a:pPr lvl="1"/>
            <a:r>
              <a:rPr lang="en-US" dirty="0" smtClean="0"/>
              <a:t>Eventually began to favor social justice, morality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4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Jews and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Jewish kingdom was at peace with the Roman Empire for a time. </a:t>
            </a:r>
          </a:p>
          <a:p>
            <a:r>
              <a:rPr lang="en-US" dirty="0" smtClean="0"/>
              <a:t>Internal strife weakened Jewish kingdom, Romans established control in 63 BCE.</a:t>
            </a:r>
          </a:p>
          <a:p>
            <a:r>
              <a:rPr lang="en-US" dirty="0" smtClean="0"/>
              <a:t>Romans, not Jews, would condemn Jesus to death by crucifixion</a:t>
            </a:r>
          </a:p>
          <a:p>
            <a:pPr lvl="1"/>
            <a:r>
              <a:rPr lang="en-US" dirty="0" smtClean="0"/>
              <a:t>A punishment reserved for rebels, slaves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5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Spread of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Accounts of Jesus’ life and teachings were recorded in the Gospels several decades after the death of Jesus</a:t>
            </a:r>
          </a:p>
          <a:p>
            <a:r>
              <a:rPr lang="en-US" dirty="0" smtClean="0"/>
              <a:t>Christianity began to be seen as separate from Judaism</a:t>
            </a:r>
          </a:p>
          <a:p>
            <a:r>
              <a:rPr lang="en-US" dirty="0" smtClean="0"/>
              <a:t>St. Paul spread Christianity to Jews and non-Jews, throughout the Roman Empire</a:t>
            </a:r>
          </a:p>
          <a:p>
            <a:pPr lvl="1"/>
            <a:r>
              <a:rPr lang="en-US" dirty="0" smtClean="0"/>
              <a:t>Helps Christianity become a </a:t>
            </a:r>
            <a:r>
              <a:rPr lang="en-US" i="1" dirty="0" smtClean="0"/>
              <a:t>world </a:t>
            </a:r>
            <a:r>
              <a:rPr lang="en-US" dirty="0" smtClean="0"/>
              <a:t>religion</a:t>
            </a:r>
            <a:endParaRPr lang="en-US" dirty="0"/>
          </a:p>
        </p:txBody>
      </p:sp>
      <p:pic>
        <p:nvPicPr>
          <p:cNvPr id="2050" name="Picture 2" descr="http://www.biographyonline.net/wp-content/uploads/2014/05/st-paul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251613"/>
            <a:ext cx="1752600" cy="263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Persecution of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Christianity and monotheism was antithetical to the Roman cult of emperors, religion</a:t>
            </a:r>
          </a:p>
          <a:p>
            <a:r>
              <a:rPr lang="en-US" dirty="0" smtClean="0"/>
              <a:t>Several Roman emperors persecuted Christians</a:t>
            </a:r>
          </a:p>
          <a:p>
            <a:endParaRPr lang="en-US" dirty="0" smtClean="0"/>
          </a:p>
          <a:p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 and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Constantine converted to Christianity in the 300’s C.E.</a:t>
            </a:r>
          </a:p>
          <a:p>
            <a:pPr lvl="1"/>
            <a:r>
              <a:rPr lang="en-US" dirty="0" smtClean="0"/>
              <a:t>Edict of Milan: Decriminalized Christianity</a:t>
            </a:r>
          </a:p>
          <a:p>
            <a:r>
              <a:rPr lang="en-US" dirty="0" smtClean="0"/>
              <a:t>Rome began to protect and support Christians</a:t>
            </a:r>
          </a:p>
          <a:p>
            <a:r>
              <a:rPr lang="en-US" dirty="0" smtClean="0"/>
              <a:t>Became official state 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8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Schism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spread of Christianity throughout the Roman Empire led to the desire for unity and order in the faith</a:t>
            </a:r>
          </a:p>
          <a:p>
            <a:pPr lvl="1"/>
            <a:r>
              <a:rPr lang="en-US" dirty="0" smtClean="0"/>
              <a:t>Development of institutions, church hierarchies (dominated by men)</a:t>
            </a:r>
          </a:p>
          <a:p>
            <a:r>
              <a:rPr lang="en-US" dirty="0" smtClean="0"/>
              <a:t>Western Roman Empire’s religious leader, known as the Pope, became the leader of the faith</a:t>
            </a:r>
          </a:p>
          <a:p>
            <a:pPr lvl="1"/>
            <a:r>
              <a:rPr lang="en-US" dirty="0" smtClean="0"/>
              <a:t>His authority was not recognized in Eastern Roman Empire</a:t>
            </a:r>
          </a:p>
          <a:p>
            <a:r>
              <a:rPr lang="en-US" dirty="0" smtClean="0"/>
              <a:t>Would eventually </a:t>
            </a:r>
            <a:r>
              <a:rPr lang="en-US" dirty="0" smtClean="0"/>
              <a:t>lead </a:t>
            </a:r>
            <a:r>
              <a:rPr lang="en-US" dirty="0" smtClean="0"/>
              <a:t>to Schism (split): Roman Catholic and Eastern Orthodox churches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8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http://www.youtube.com/watch?v=TG55ErfdaeY&amp;index=11&amp;list=PLBDA2E52FB1EF80C9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282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Origins of  Chris   ianity</vt:lpstr>
      <vt:lpstr>Judaism</vt:lpstr>
      <vt:lpstr>Jews and Rome</vt:lpstr>
      <vt:lpstr>Spread of Christianity</vt:lpstr>
      <vt:lpstr>Persecution of Christianity</vt:lpstr>
      <vt:lpstr>Rome and Christianity</vt:lpstr>
      <vt:lpstr>Institutions and Schism</vt:lpstr>
      <vt:lpstr>Crash course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Origins of  Chris   ianity</dc:title>
  <dc:creator>.</dc:creator>
  <cp:lastModifiedBy>.</cp:lastModifiedBy>
  <cp:revision>28</cp:revision>
  <dcterms:created xsi:type="dcterms:W3CDTF">2014-10-03T00:56:24Z</dcterms:created>
  <dcterms:modified xsi:type="dcterms:W3CDTF">2014-10-03T12:22:34Z</dcterms:modified>
</cp:coreProperties>
</file>