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57" r:id="rId6"/>
    <p:sldId id="262" r:id="rId7"/>
    <p:sldId id="264" r:id="rId8"/>
    <p:sldId id="263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7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C496C-7F8B-4DA1-B2D0-CD47D859EA72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06B57-8ADB-4C69-A06F-054152AC9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06B57-8ADB-4C69-A06F-054152AC9D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8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Mughal empire</a:t>
            </a:r>
            <a:br>
              <a:rPr lang="en-US" dirty="0" smtClean="0"/>
            </a:br>
            <a:r>
              <a:rPr lang="en-US" dirty="0" smtClean="0"/>
              <a:t>1526~1857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Created by Babur, descendant of </a:t>
            </a:r>
            <a:r>
              <a:rPr lang="en-US" sz="2800" dirty="0" err="1" smtClean="0"/>
              <a:t>Timur</a:t>
            </a:r>
            <a:r>
              <a:rPr lang="en-US" sz="2800" dirty="0" smtClean="0"/>
              <a:t> (Tamerlane</a:t>
            </a:r>
            <a:r>
              <a:rPr lang="en-US" sz="2800" dirty="0" smtClean="0"/>
              <a:t>)</a:t>
            </a:r>
          </a:p>
          <a:p>
            <a:pPr lvl="1"/>
            <a:r>
              <a:rPr lang="en-US" sz="2600" dirty="0" smtClean="0"/>
              <a:t>Unable to conquer Afghanistan</a:t>
            </a:r>
            <a:endParaRPr lang="en-US" sz="2600" dirty="0" smtClean="0"/>
          </a:p>
          <a:p>
            <a:pPr lvl="1"/>
            <a:r>
              <a:rPr lang="en-US" sz="2800" dirty="0" smtClean="0"/>
              <a:t>Invaded Northern India, established new </a:t>
            </a:r>
            <a:r>
              <a:rPr lang="en-US" sz="2800" b="1" dirty="0" smtClean="0"/>
              <a:t>Muslim</a:t>
            </a:r>
            <a:r>
              <a:rPr lang="en-US" sz="2800" dirty="0" smtClean="0"/>
              <a:t> </a:t>
            </a:r>
            <a:r>
              <a:rPr lang="en-US" sz="2800" dirty="0" smtClean="0"/>
              <a:t>kingdom in 1526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999" y="355847"/>
            <a:ext cx="8381260" cy="1054394"/>
          </a:xfrm>
        </p:spPr>
        <p:txBody>
          <a:bodyPr/>
          <a:lstStyle/>
          <a:p>
            <a:r>
              <a:rPr lang="en-US" dirty="0" smtClean="0"/>
              <a:t>Creation of the Mughal </a:t>
            </a:r>
            <a:r>
              <a:rPr lang="en-US" dirty="0" err="1" smtClean="0"/>
              <a:t>EMpire</a:t>
            </a:r>
            <a:endParaRPr lang="en-US" dirty="0"/>
          </a:p>
        </p:txBody>
      </p:sp>
      <p:pic>
        <p:nvPicPr>
          <p:cNvPr id="2050" name="Picture 2" descr="http://s155239215.onlinehome.us/turkic/10_History/Bichurin/AD1400_baburLe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4589079"/>
            <a:ext cx="2095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SEhUUExQWFhUXGRsbGRcYFxoYHhwaGx8eGhsfHRoYHCggHx0lHhkcIjEhJSorLi4uGiIzODMsNygvLisBCgoKDg0OGxAQGzQlICYvNDc3NzQsLC0vMi04MiwvLDQ0LCwvNCw0NDcvLCw0NDQsLCwsLywsLzQsLCwsLCwsLP/AABEIAKUBMQMBEQACEQEDEQH/xAAcAAEAAwEBAQEBAAAAAAAAAAAABQYHBAMCAQj/xABFEAACAQIDBQYCBwYGAQIHAAABAgMAEQQSIQUGMUFRBxMiYXGBMpEUI0JScqGxM2KCwdHwJEOSorLhwrPxFRYXJVNjk//EABoBAQADAQEBAAAAAAAAAAAAAAADBAUGAgH/xAA3EQABAwIDBAoBBAEFAQEAAAABAAIDBBEFITESE0FRImFxgZGhscHR8DIUI+HxQhUzNFJiJJL/2gAMAwEAAhEDEQA/ANxoiURKIlESiJREoiURKIlESiJREoiURKIlESiJREoiURcW09rQYZc08qRjq7AX9L8a+E21X0AnRV2TtDw3+Uk8vmsRUfOTKfyqo+vp2avCtMoZ3aNUTN2u4aObuZYJ42NrZsmt+FjmsfnUjKqN7N403H3vXh9NIx+w4WKl4+0bBad60kFza8sTKvu63VR5sRSKqhlNmOBXySlljF3NVgwG2MPOAYZopAeGR1a/pY1YUC7qIlESiJREoiURKIlESiJREoiURKIlESiJREoiURKIlEX4rA8DeiL9oiURKIvGXFxrfM6C3G7AW+ZoijjvRgr2+l4fTj9amnrrXgyNBsSF7EbyLgHwX1DvLg3NlxWHY9BMh/nXoEHReS0t1C7VxsZ4SIf4h/Wvq+L6GKT76/6hREbFoOLr/qFEQ4uMcXT/AFD+tEUTtDe/BQAmTExeHiFbOR6hLkepryXtBsSvQY4i4CrA7WMNMzJg0ad1F/EREPbNqfYW6kVDUVUdO0Ok9FLT0z5zss9Vne8na5tASZJIjAv3UOQsPJyGty+E8edfBLv2XheO21/L5X0x7l9pmnxt5qEXCJtHNPhp5o8SurJJKzn1zk5tet+XAVly1U1M4MqgHtPG3totKOnjqAX05LXDhdeu7G9c0UwwuNve+UO3EHkGPMHk3nz41DW4dFJHv6ftsPb4UtHXyMk3M/j99Va949hx4uIowGYA5Htqrf0Nhcc6yaOrfTSbTdOI5rTqqVtQzZOvA8lS93ttOqTYDE6sFdI76+Kxsmv5fLpW1V0rXOZVw6XBPZz+VkU1S4NdTS62IHx8L43UxC4rDHBlu7nS5hkGhte5F+PMgjofKpK0PpagVLc2nUfft14pCypgNO78hp9+5Kz9n++uOhlbCTuS6C6iQ5rgcQLmxFtQBa4HEcauzV7I42zDNp5cFUionPkMRycOfFaxsrfnDySLDKe6lK3AN8pA0PiIsPmRqNasQ1EczdqM3VeaCSF2y8WVpBqZRL9oiURKIlESiJREoiURKIlESiLh2rtiDDLmxE0cS9XcLf0udaIq1ju1PZUQucUra2sis5/IURVnFdu2Fvlgw2ImN7cFQEdRYsfmBXxzg0XJX0NLsgF1N2lYpoTKMEItNEZmmkbkPq1VMuvU6c6zJMWhEgjZn13sPFaLMMlMe27Lqtc+CrOC7QcZi5e4nklwslvgRUAb+MrmB6WOtuNRVlZOyPeRFpb5+qkpaWFz93ICHdenoq7BtfFSTAPLLMzklYScxSMG2Z5nPh4cLH+VeJpXFhcXEW/yuczyDRr5L3FGA8NDQb8LDIcy46LhmxeKgxg8eIjzMAiXKqRf4UkViM3INYXJ1y8KkimDqe7Haam5uOsjlzHhdRyxET2cNeFhbsB5/clf8b2h4vBAKrpijbMYpbLLkPAgoBmtYgggnmeFKDEJJf8AdbYaX4X60raGOP8A2jny42XE/bji3ssWzvF+J3+QVBWo6aNouXAd6zhDITYNPgqztffLbcn1szNHGSAI7LGuthlyXzNf97N5WqD9bA8ljX59Wfnopv0kzRtObl15eWq5sNhcNtLOjocPi1vfUkm2moY3NrcOIrMnqKmkcJNrbYfvBaEMFPUgx7Ow8feKh8bsrHbOOdGfIv20JK/xLwA9RVmKopK0bLgL8jr3H4VeSCqpDtA5dWngrzulvAmOjIdVEq/GttCPvC/I9OVYVfRPpH3aeidFs0VW2pb0h0hqqpvPhF2djEljRTDJcmMgEaEZwAeHEEdL1rUUrq2nLHHpDjx6lmVcYpJw9o6J4eq9t4d2GcfS8CbxyAP3a6EaXOUDj+Hje48q+UeJbs7ioyIyv8/K+1VBtjfQZg52+PhfexMHHtPDMjqseIiIHeKoBIN7ZgAL8CCPK+leaueWinDw4uY7gTfwXqmhjrIS0gNcOIFvFQuFwxgxP0TGKGRyFvxK30V0biNfbiDV2SXfQ/qIDmPpBCqRx7mXcTDI/QQV9yifZWJy3LRnl9mRDobjhm/T0Ovlu5xGC+jvMFejvaGa2o8iFIba2QcHJHjsJrCSr5R9kNrb8DA28r1WpqkVLHUs/wCWnb/IU9RTmnc2ph/HX71FX14YMbApZVeNwGF+V+h4gjhWAHS0spDTYhbZbFUxgkXBWcJhTs7acaqSUYi3mj+HX0P/ABrpDIK2hc46j1Gf3tWAIzR1gA09irD2nbJDQjEAWeMgEgcVJsL+hP51n4LUlshhOh9VexeAOjEo1Hop/dPaJxGEikJu1srH95dCfe1/es+vgENQ5o09leopt7A1x1VE7TML3WKSZDYuoOnHMml/lb5VvYLJvKcxu4eh+lYuLR7Ewe3j6hNt7DZI49oYUlQVV2UcUY8WH7t+I5enBTVbXPdSTZ6gdY5dv3VKimc1oqocuPYrDgMWuMbA4pVAlDvG5HQRuWB8uYvwzedZ0sZphNAT0bAjxFvvUr0cgqDFMB0rkHwP3vXXv1CRHDOpKvDKtiLg2chWFweenyrxhMpbI5g4g+IXvE4g5jXHgR5q2Q75SbOCtLeTC5gH+/GGNgy9Re1106jWtTDsUM7t1IM+fNZ1fhwhbvGHLktPwGOjnjWSF1kjYXVlIIPuK2lkLooiURKIlESiJREoiURKIlEXxNCrqVdQykWKkXBHmDRFjW9OFj2dihFKijDy3MEpAIFuMTk63W4sx4gi+oJrn8Rw6QEywk9Y+FuUFewgRyjv+V47Rx8OFTvCBroAii7c9LcrAknhYViQwyzu2AfHgteWWOFu0fJcW820oVUxyT90WXQr8VjzX+tTUUErnbbWbVj3L7UTwtYWPfs38bKE2NhMLhplkjlli8RjdZVZQxIBynMBlbUML/1q9USVE8ZY9odlcWsbdeV7jgVmwfo45A6J5HO97HxXVtWCJpJSEnCOEEskQRhkF3NsrF/ESLnLy86igfI1jQS24vYG4N9OItlwzUkzWF7iAbG1yLaa8DfPsUnN3MOEVkHeouVoszFrvcd3Zjw8RHDh05VVbvZagh3RJvfK2XHLsVl27jgBb0gNM758PNVnaOLwrGWaTDtMwWNpHBCixCKGQFwwW7KLgX8Q11rUhjqGhsbH7IubDXmc8rXyPgs6SppNomRhc42z4aDTO6md0tqrLaNu8By54xJYs0d7XzDjYgjUX8zVKvp3R9MW1sbaA9i0KKtDxsZ6XF9bdv09qi8PO2P2ncX7jDE26FhoDp1bX0WrT2Cjof8A2/0/rzKoteaqs/8ALPX+/JdO/GxGUjG4fwyxeJ7cwPtedhx6j0qLDKprh+mmza7T4+OtSYhTFp/URfkNfv3JWbYu0VxUCSjg41HQjRh86zamB0EpYeH0LRp5mzxh44rN9mf4Ta+RTZO8KW5ZX4D2JHyFdJN/9GH7TtbX7wufh/YrtkaXt3FT3aug7iI21Elr+RU3/QVn4ETvXDq91dxkDdtPWvbswxxfDtGT+zbT0a+ntb8xXnG4dmYPHFe8Il2oiw8FGbjS22lilvYMJNOpEg/lerOJtvRRns9D/CrYe61ZIO31Xp2sQaQSc7st/wA684C/N7F7xpuTHKb3v2aMXgc4HjVRInyBYe4v72qjh8/6eq2ScibH2Vuuh39PtDUC4X7uLIJsAiuAwGZCDrdbnQ+xpigMVWXNy0KYcRJSgO7Fz7iT5GxOF5QyHJ+FidPYj86kxRm02Ofi4Z9q8Yc7ZL4f+py7FFdqEZ73Cso8WoB8wVKj5k1bwQjdyB2n93VbFwduMjX+laN8kzYGcH7l/kQf5VlYcbVTO1aVeL07+xQXZTPeCVPuyX9mA/mpq/jrLStdzCpYM68Tm8iuXtZXSA+bj9KlwE5vHYosaGTD2qybuxBtnRK3Aw2PoQazatxbWOI/7LQpWg0rQeSrnZTNpPGfslWHle6n52FaWOtzY/uVDBnfm1W/aERmlSDumkBHe+CxP1LKT4eY8S6C5OulUKCmkla98R6Qyt1EEZeau1tRHG5rZRkc79ltVGb6YoPhTHH43lYRoo45r+K45FQDe/DnXrD4nR1N5Mg3MrzXStfBZmZdkF47Zxs+y8PBLhZDG6FUe3Bxl+0CLH4eJFXsKq3yVD2k5G57M1SxKmayBpGosFq26m/CTrGs9o5HUMOQNwPPTiNdRqL2JtW5DUMlvsHQ2Kx5YHxW2hqLhXGplElESiJREoiURKIoUb24Iz/R/pUPfZsvd5xfN09fKiKaoiURVPtOjgbASLPEspbSNWuPrLGzXUggKLsSCDYEc6jmlETC93BSRRmR4YOKwFpYlfDMVyYVQYzxNnmiDMSfMOB/Caxg2QtkF7yHPua4genmtYuYHRm1mDLvLb+/ku2XDSTRLBioHmVNIsTBlYkcuJsdLAj+YvULXsieZYXhpOrXX+/eSlLHyM3crC62jmrpk2A84eTGTSd33neupiVHdsoW7ZCx+EW0HM241EKxsRDKdo2rWGZIA1424rzHhgPSkJt2Z+V1KY/D4dI1nRhAUAySIoNwdApW12B0041VifO95icNu+oJ878FpTwRRsErTs24geVuK/MJilEQVsLMSWzkBAF7y+a6hnuvi1A5V7fTyF+0JBy1ztpnYZ5Lyw2ZYxnnplfXics1WNo7KMsoiUSQIII8yWDvIsbZR8BseK8SBcKbaaacc26Ztus47RsdALi/Hv06+azZaIyyhti2zRlqTbLh3arokjZcW04Ro48LhdFNrglCqrcG17sx06VCHB1OIibue/3Fz5Be3scycyWsGM9sh6qe2LtCHDYOBrWjKr3jjXK7Aavz1bS/pVCpglnqHjjc2HMDl2K7TyxwwMPCwuevrViilV1DKQykXBBuCKznNLTY5FX2uDhcaKM2Lsv6M8qp+xch0F/hY6OtumgI9fKrNTUb9rXO/IZHrHAqtTwblzgPxOY6uazrfpDBtHvAOOSQX52/7UiujwwiWj2O0ffFYOIjdVW12H74Kz9p8ZfCRuuqhwSfIggH5kVl4I4NqHNOtlo4uC6AOGl1BdluItiHX7y/p/Yq/jjLxB3Iqlg7rSkdS6YlOH22RoBIxsfJ1vp76e1RuImwzs9ipADFiPb7hTnaZhM+Dz843U+xOT/yFUMFk2anZ5j+VdxaPag2uR/hS27GNTEYSMqbgIEYdGUAEf31qpWxOhqHA87qzSSNlgaRysobs30inQfYnYAdBYW/Q1dxjN7Hc2hVMKyY9vJy4N3ny7YxKn7QcfmrD8h+dWKsbWGxnlb3CgpTs17weN/YqT3vw/e4nAoOPeFvZbMf0qrh793BM7qt45KzXM25om9fopDfWcJgZyea5fdiF/nVfDWF1UwDn6KfEHBtO/sVd7JojkxDciyD5Bj/AOQrRx53SY3qPt8Khgrei89i8+1k6Qer/wAq9YDq/uXzGtGd6sex5AuzY2PAQD/jWbUN2q1wH/b3V+A2pAf/AD7Kq9lP7Wf8K/qa1sd/22dqzMG/N6ti7Z7nbezhc5SWQgdZ/qxfyzZT7V9wFlo3u5n0/tfMadd7W8h99FrO8O6UGKbvQO7xAFhMoGa33WB+JdLWOvQitiop2Ts2H6LLgnfC/bZqsn302BO8kWEnUImYu0gPhkC6AR8766g/D56E4P6c4aXS68B/P3NbW/FeGx6cT/H3Jc2/YVMEWWytG0ZiI+ywYDT+G/tVPCXv/Vi3G9/D5VnFGt/THqtb72Kw7sdo7YSHC/Tbth5lUCUDWJiAbMOcfGxGoCnjoK6KmrBLI+I6tPiPuqwqikMcbJRo4eBWtYTFJKgeN1dGFwykEEeRFXlTXtREoiURKIsv7X9/o8LbBK8ivILzPFbNHGQbAE6Bm+YW55io5t5sHd22uvRSRbG0N5e3VqsZw+F2bIcsUuIjk+w8mW2blfKNPXT1rNdLXx9JzWkcbXur7Y6J/Ra4g9drK1f/AFB2z+7/APz/AOq1NvqKz9jrC/oyvS8LLu13GFu9jB0hwsjaffkDAe4VNPxmsnEZf3YY+bgfMfK1KCP9uWTk0+hWSbqGORpcHPfLOkbpqNGygi3nYgj8Nqhr9tgbUxatJB7L/fFSUey4ugk0cAR22++C7MLuFjI5QMPiLKeallY87ZRofnUf+q08zbPjueWR8/4Xv/TZ4XXbJYc8x5Ky4RGU3lMt1WxMjqBYcSUQ5QfO3vWXJY9FgGvAH1Oa3YGFvScTpqSLeAyXHiNjzYpDCCX7wmzE3yMD4MpRALBgQQeQJvpVynOw8SNbp1ajje55KjVOa5hje/XruQeFrDnl2cVwbP3jeFlw+LtHLEzLKX0uqjwkHgSSLeeluNXJqIG748wdFDSYnk1kpsRe/ZbJSHZ3sR8ZiMRipxIqvGRCQVXwltDqSV0XS62PiN9KkqY2NibFyOfaqDKuQzumHHLuXHtndbGqs0SLjXDgAmbujGBnU3zrI3LkAOPCvt6ZlpSANnlrp2LwJKiS8VydrmVA7JlOHeSM+NI27pweDAg5hbpcNb1Fe5GCoYHaEi46jwPopYHbpzmagGx6+fupHZeMbZ2KWEtmwk/ijJN8ubgfKxNj86ozxCthLwLSN167fclPDIaOYMJux2n31V22vE7RN3ZIkXxJ5suoBHMHgR51h07miQbehyPYtidriw7Go0VJ36y4vBQ4uP7JsfINoQfRgB71uYXtU9S+ndx9v4WPiOzPTtnb9+lWjYaLiMBEsgBVolUj0FvnpesqqLoatxYcwVo04E1M0O0IVA3QjMO0+6vweRD55c39K6DEHCWh3nUD42WJQjd1mx1keqsu+Wzy2NwMijUyAH0Rg/5C9ZmHTAU0zTpb1FloV8V6iJw5+ma/d/8AFs2zwSLFnUNbUAgm4+Y/KmFRhtWQOATEpCaUX4ldHZnhsmDzH7bs3oNF/wDG/vUeNP2qm3IAe/upMJZs09+ZJ9vZR3ZtP9djFvxYMP8AU4P6irOMs/aiPVbyCr4U/wDclHX8r53rIw208NONO8sH9B4CT/CRp+7X2hvPQyRctPX19V8rLQ1jJOevp6K5HA3nErWOVMqdQWN3PuAo9j1rF3tot2OJufb3Wvury7Z4DL39lQu0zbed1wyG4U3e3NuS+3H38q38FpNlpndx07OaxMWqdpwhbw17VadxtlHDYVQws7+NgeRPAeoAFZWJ1AnnJGgyC0sOgMMIB1OaqPaniM2IijHFU/NjoPXT862MDZswueeJ9FlYw/ala0cB6qy409zsqxHCJVI9SFP5GsyIbyvuOZK0ZP26LPkuHsu2YUieZhbvCAv4V5+5P5VPjc4dIIxw9VDg8JawyHj6KM3jxP8A94iK3vE0Rv0KnOD7aGtDC/26PaPO/sqWIjeVeyOS/qSKQMoYcCAR6HWthZK8doYCOdDHKgdTyI58iDxBHIjUV8IBFivoJBuFhW/XZfiUm7zv5JcCDfVmkeIa8VPEDhn1NuI0qq+IQMLoGDa8FZZIZnhszzbxXNvyka7OKqQFAQR21va2W3laucwwyGsudc7+63sRDBS2GmVlz4faE+y4sHiIXMRYJHOlrq1xdSycCy2PiGvzrSpKx75pWNN9SPFUKqla2GJ7hbQHwWxbvb7pKyw4le4nY2XW8chtfwPyNvstY9L8a0aWtiqR0DnyVCppJKc9LTmrbVtVUoipfaXv9HsuHSz4h7iOO/D99uij8+XMgixx9gQ7UiXEiYidh9a3xZn4nODYg36crW0tXOyYlPSzuZILi+XZ1LejoIamFrozY2z7etRm7vZ/LLtOLCN4ksJHdeAiBN79CSMtvOtikqm1Me20W4LKqqZ1PJsOX9Pf/C4vuL8qtKsuyiLGd68V32LxkMrREteMCNrkDIcoYE3DFCPK6uOWuDizHtlZO0fjb1++S2sMkaY3wu/yv6LKpMKZ8Ijx3+kYUlXUfFkvdW018J0/9qtCQQ1Ba78JMxyvxHeqxYZYA5v5syPO3DwVp3Q3pjxS/R8ZOcM3AzBgmYDiMx0VjwJ89KqPw7cTiWIXby1t/Csiu30BikNnev8AKv8AupHh5hIMHCi4ZSFM8iGRp2+1YublV08RJuSdNNZJQWkF+voqjHkizTkpPGbcw+DSZQ4kmSN5mXMAWZQBZioIUsSoAtz4V5ZG6Q9S9OBaNNVmu3t4EnxCYhUkZgrXjnhwsqqwy5AjWz5L5rm4bgR0q6xjWt2b+ZXh0MpN7BaLuxvHh8agYxrHKc6ZGysQoy6EgcCGQ5fO2tqozMMXHL3XtoLja2YHkqxvnsGLAH6auKlSNL/4Uuzq7EGwS76DW9rHhyr657p2bkAXPHkOJXqECJ+9JyHrwWdbLwrHCy4iQayzAqTxPxFj6En8qsmRoqWws0a34spIGOMLpXf5H5uvfbSiXZuY/HBIAp55X5emv+0VHHeOusNHjzH3zXuoAfSXOrT6/fJXjdTHmfCQyHiVsfVSVPztf3rnq6HdVDmDn65rXopd7A1x+8FUNhgd7jsAwAV87RjkD0A62ynT7tbFVfYhqxqLX++Pisuntty0x0N7ffuisPZ7f6FGDxDOPkxrOxb/AJTiOQ9Fewz/AI4B6/VUrdkl9rZv/wBkrH3zf1rbrQG4fbqHssik6VdfrPutUeBSysQCy3ynpfjb5Vyge4AtByK6UtBIJ1CpuMh76DHYT7UTtInWzHvf1LC/Q1sxu3csM/BwsfT0ssl7d5FLDxBuPX5XfsnEiHZSyaeGEnXmdbD3NhUFQwy15Zzcp4H7uiDuTVXOyeMmWduQRQfUm4/4mtLHiN2wdaz8FB23HqXHvY7YvaYhW/hZYx5W1Y28iT7AVNQBtNRbw8bn4UVaTUVmwOGXytB3o2wMLh3k+1wQdWPD5cfaueoqY1EwZw49i3KuoEERfx4dqp24W7Rlb6XiATc5kDfaPHOb8Rfh141s4pXiMfp4u/q6llYbRF538vd19a0WRwoJJsALknkBxrnACTYLeJAFysv2LgztHHyzm/dhr38hogB62A9K6iplFFSNiH5W/tc5TxmrqXSHS/8AStXaJJkwLAaAsq28v7FZWEN2qoE9a08UOzTkBTuysOI4YkHBUUflVCd5fI5x4kq7CwMja0cAqXPFEpxGPlXOzyPHCl7Aj9kDw4kA69K22ukdu6RhsAASfNZDmsbt1LxckkAeS3Ds62sZcKsMpHfwAK45lfsPY62IFr/eVhyrbpZ2zRBzVj1ULopC1ytdWVXSiLLd8Oy+Mz/S8OhksSz4Yt4cx1zRgmwN7+A6G+ludWpgc+NwiOyTxt98VZp5mseDINoDrWZ9ou3ldBhUVu8zDOGUgrbgtjrmJI/s1k4Zh8kEpklyt9v2LTxGujmjEced/viuntDnyYKBCSJMyEa6jKpufYkVBg7S6qe8aWPmVLihtTtadcvRSG1e0nF7PECwyZxJGJDHN9YFB4BW0b7wsSQLDStTDpppdveG4BsPvgs6uiij2NgWuLr0327W8cqxxwtGneRq5kSMhrNqLZ2YA25251ZpagzB1xYgka307gq9RAIi2xvcX0t8rg3s2D9Nw6TxEvLbOWYlmkDAHVjrfoPbSsSmxJ8dS5s5yJt2fwtiow9klO10I0z7VRt1Noy4fEx5A5zMFaNQSWubWyjUt0HG9bVZTNqYi3jw7Vk0lQ6CUHhxX9UbnbA+jIZJAPpEtjIeOUD4Ywei3PqSTzr1SUzaeIRj6V5qqgzyF5+hWGrKrpRFm2/WzVXHRvK8CQYlO7N1yv3qn6ts+bit9GA55W0KkVatl2XAvb0U0LrOWQb37PxGy8WJkBFzYtxVudmHQgG3ULfQg2rxxR1EJidpw5j79yU5mfFIJG68eRVt2FicNjkWYRJnXRgVUsp5624HrXOVUc9I4xlxses2K6GmkhqWiQNFx5KfRyi2BIUcgTb5VU3j3ZXVstbrYeCzXa2LKyXzW71jm/DcP+qrXXwMDWbI4BYNVm9pPO680xKEgBgSeAr0WkL6HtJsCp7YhnjcqkYa6ZxdgoBcqq3OptaM6AHlWXXywyRBpdazuV9Bn6hTQRysnLmi/R9T/C5d4tnafSNpTZwtxHh47hb62UE2Y9SdPW1eKWoJO5pG2J1cdfhfKmGw3tU7Lg0afK5dpYhxBDG4CtrIygZQgb4Etyyrpb0q5Rxt3r5G5jQHnbU95XiR7t01jtdezkO4KE2piiuGkT77x/7c5/pV0Rh07XcgfZU532hLeZHurp2Zn/BD8b/yrnsZ/wCT3Ba2E/8AH7yoHYKd7tmV14IZCfYd3+pq/VHd4a1p42+VSpht4g5w4X+Fbd3sN3MUw6TTEDoLm35Csirk3sjD/wCWrUpmbtjh1lUjs0QyYx5DyRifViK3MZIZTBnWPJY+EguqC7qWpVyq6RUPF4nJthx9+MKR1uo09OfqBW/HHtYcDyN/NYj37NeRzFvJfG+cv0fZ0GH4M4UEeSgM3+61fcObv6183AX88h5L5Xu3NIyLibeWvmpXs32b3WFzkeKU5v4eC/zPvVXGJ95UbI0bl38VZwqHdw7R1OfwobdPDZ9q4lyLhM5B/eLAD8s3yq5XybNBG0cbeFv6VWiZtVr3Hhf1/tSW+mFE+KwcDm0TFieVyLaaczw/iqthsm6gllaOkLffvJT17N7NHG7Q3VwRQAABYDQAdKxySTcrWAsLBVLf3ajZVwkN2mn0IHJD16X/AEBrWwunFzUSZNb6/fOyy8SnNhBH+TvT75Kd3e2SuFgSJeIF2PVjxP8AfIVRq6g1Epee7sVylgEEYYPpVZ7R8R3pgwkeskjhiOg1Avz5k+1aeDs2NuodoAs/FX7exA3UlWLb+O+jweHWRrRxLzLnQfLifIVnUsO+l6WgzPYr9TLuostTkO1VreDAkNs3Bg38WZ/PLlzNr6yGtOklBbUVB5Zd97D0WdUxEGCAc8+62fqpPfTas2COHxmHfJKjlDzDKwzFWHNTk4e4sRemBSESOZ1X++KYywbtr+u33wWjbudo4lijfEYd0zqGzx/WLqL6qPGPYGtj/UacPMbnWINs/lZX6CcsD2i4PJXLZe1YcSpeCRZFBscp4HoRxB8jV0EEXCqEEGxXZX1fFC7d3Xw2LIaWP6xfhlXwuv8AEOI8jceVeJI2yN2Xi4Xtkjo3bTTYrI9+OyHGyziSOdcRHoMrWjdV5gADIfXTU8KhhpmU7C2If2pZZ3zvBlKonadhnSeLNFJEFiCZHUqRlLHQ8GFmGoJGh6VWw2CSFjmya3v26fCsYhKyVzXR6WsunfzABcHgmPxqixkdRkB/Ij/dVPC5i6pmaNCSfP74K1iMQbBETqAB5ffFWDs5xhfCRxqGkkBcLGgzNlvfXoNeLEDhrVbEKGWarO7brbPgp6KsjiphvDz7Vo24XZ0mFmfG4hVbEyMSqjVYVPQ83I4tyuQOZPQ08Riiawm9gsOeQSSOeBa5WhVMokoiURcG29kQ4uF4J0V43FiD15EHiCOII1oizt9iyRx/R9pSCyHLBiVTKMt/Dme5XhlBRwLm+rcay6mnLSS0ZHX7qrcMumeajI9yJMNKZ4EVwy2YRMEzg6g925y3Fhqr63OmtZk7HSx7su00vqO8e4WlBUMjft7NudtD3H5XoJAxZDdWA1VgVYX0BKnW2h14aVkSQvhcNofC2Y5mSi7Cs/gDd7IxtlzNGvXNDlz/APrD8663LdtI45+KxWPvM9vJekhvIo6At6nhp6a39RXwZBSnN4CszYmVI1yqHlnRHiUiwVGLquYj7IVA583txIrFqaNjHNLzZud+3q6ze39KaCsc/bDBc3sOzr6tfpXBjMPFhyJsS5xGIt4A1gB+FBoo8zrSAyVH7cI2Gcf5PFensZEd5Kdp/D+BwVVxM7SMzsbsxua6CNjY2hrdAs1zi4lxUZvJhyscLEHxl7eYXKP1Jr1BIHSOaOFvO6rVbCGNJ439loO4cfdbPRmuL53Ppc2+YAPvXM4od5Vlo6gtzDRu6UE9ZUT2Xrn+kTNqzNr7+I/nVvGzs7EY0A/hVcHG1tvOpKtO217vC4groe7kb3yk1lUx254weYHmtOoGxC8jkVV+zPDCLDTYh9ATx6LGCSfmT8hWpjTzJMyFv0lZuEsEcTpXfQFY91sf3uEWZzbMZWJPId4/6D9Kza6Hd1BjbwsPIK/Ry7cAkdxv6lUXdaQ4zahmsQoLP6AeFR68PzrermimoRFxyHysajJqKwycNfhe230O0NpiFfgj8LHoFN3PrfT1tXilIo6HeHU5/HyvVSDV1m7Gg+laVDGFUKosFAAHQDQVzLnFxJOpXQtaGiwVY3Vw4ibFztoJJiq875WKgADUksSABxOlatY50oihYLkN9f4WdSNEZlldkCfRSW2cFeRlxREaLGPAWClWc5gS3KQBFaw4Zhz4e5Kd9G1jWZvOZ45aW8zdeI52VRc52TBkOGet/SyrGL3nxSt3UMmHlXQDEclB0Hea5Va/seQqeOgp3DeSNc0/9efZxI8woX1s4OwwtcP+3zwup/dnd4QXmlfvcRJq0nEa8l8vPnpw4Vn1tbvbRsGywaD5V2kpN1eR5u48fhfu9u8q4OP70rfAv/k3kPz/AEUFC6qfyaNT7L7W1jadv/o6Ku7g7JkmlOOnJJN8l+Z4FvQDQf8AVaOK1LIoxSxd/wAKhhsD5H/qJO75V6miTMJGC3QGzH7I52PLhr6Vgtc+2w3jw5rZc1t9s8FVdiSfTMY+LtaGFckRPM65m8tP1HnWrUt/S0wp/wDJ2Z9gs2nP6ioM/wDi3Ie5UP2j7wxTIsETZyr5mYcBYEAA8/i5dKuYPRSRuMrxa4sPvcqmK1ccjREw3zV62JhzFh4UbiqKp5a24Vh1L95M9w4krap2buJrTwAV07OIj3mLe2hMSX6sqsx/KRa6XBQRTd5XPYuf/o7h7q71rrLSiJRF5YjDpIMrqrr0YBh8jRFC4ncrZ8hzPg8Ox8415+1fLBfbnRS2A2fFAgSGNI0GgVFCjT0r6vi6aIlESiJREoi/HUEEEXB0IPMURV3Fbs92C+CIibU9yb9yxvexQfsydfEnC9yG4VBLTsk11UjJHN0VY206YzDfSIQe9w7HMn2lK2E0LW4kDkCRmVTWLNAbGJ/H14H7wWjBNsPEg+hZ7JgRN9MSMAyLLFPGhZV71JFMT5WJAsSUYg9D0q3ROJp23OmXZZfKtzY6kutkfNQ+0cPh4XhWaeGPvEVnEWZ2izZdG7sWDhGYgC9zpoDerbWOKgfVA/i2ysO1994p2klw6kAZIIcwse7jW+Yi/HMzadLedZ9TRGaZof8AiBfvVyhnEULi3UlU+aVmJZiSTxJrQa1rBstFgvLnFxuV1bPwiteSVskKau5/4jqx6Cq9ROWdBgu86D37FJGwHpPNmjUr8dm2tiI4407vDQ87ahTa/uQoAHKqwth0TnvN5Hev0ryb18oa0WY1WjfTaKYbCGNSAWXIq9Bw/TT/ANjWVh0Dp6gPOgNytKvmbDBsjjkFH9lUJGHkYjRpNPOwF/1qxjrgZmtHAKvgzSInHmVZtv4dpcNLGguzqVH8Wn86zKR7WTNe7QG60aljnxOa3UhVne9hhcFFg4tXktGBzIFsx9yQP4q08PBqKl1Q/QZ/Hl6LPriIKdsDNTl8/etdu2lGD2WYxoRGE008TcT8yT86hpiaquD+u/cFLUAU9Hs9Vu8ri3cwB2fgZJnH1rgHLa5udI10HG5/PyqasmFbVNjb+I+kqKli/SUxkd+R+gKS3K2CcLEWk/bSeJz05hfz186rYlWb+TZZ+LdPlWKCl3LLu/I6qzbPw0uJbLh0MnIuTljX1fmfJcx8hxr7S4XNPmei3mfYL5U4lFDcDM8v5V33e3SjwxEkh72YX8RFlS/Hu0+zx1YksddbaV09LRxU46Az58VztRVSTnpacuC/nzaGzJ9oTNjcYWRZmzLGgMjlSBlCqNAAoAubcNRVSfEmNcWRWLhqTkB38e5WYcPe5odJkOQzJ7vld0u3Bgo+6h2fKE1uZBa/K7WBvfztWc2k/VP25Jxfq+hXzVCnZsMhNuv6V1dmmAxm0cQe4Aw2GT4yFZ0vyVVdrZvJbdTyrUOGRPbaQlx55X8Rr33WcMQlYbsFhyzt4H2sp/b/AGNYmbEtM06TKbWWxj0W1l4mwOvA8T51MynMEW7g8/6ULpxNJtzeX9qVXYeOiAX6C2VRa8csJAA6KXDfIVhyYLOSTtAlbMeLQgAWsqN2o46aKGOIxSxCUnNnRk0W3hBIsb35Hl51ZwzDHxSF8o00VfEMQZJGGRHXVczYF5jFgIHtBEinEOv2i2tvfWw89b2qIStiDquUdNxOyDwt9+3UhidIW00Z6IA2jzXbtI7O2db6pWlGqr8TeRJPD1+VQQ/ra2/Ss3jwCml/R0dujd3iV07AgxGKkXFYnwItzDCOAvoHbzsdL+ulR1T4IGGCHMnU+wUlM2aZwmmyHAe62Ds+w+XCl+csjvxvcA92p/0otdHh8W7pmN6r+Oawa6TeVDj128MlZquKolESiJREoiURKIlESiJREoiURR23ttQ4OFp53Coo6i7Hkqjmx5CvhNl9Aust7JcXN/jFxIySST9+AeBMuhysDYi6gWBrHqZY5iHxm/3krzInxdF4svveHszSd7qUKAkqjBlKXNyquh1S50Ur4eRqFkrmElpIJ10IPXY8fVSktcA17b204FeOz+y9E0K4YDr3bTMev7QgA+dj6V5fI9xuZHd3R9F6a9jRZsY78/VUTenDRRYqWKEWSMheQuQBmNlAUeK+gAFaUAOwL/e85r595KvvtSJTrd/JTa/8XL11qYseRlkojUMb1qT2fsbE7RKlx3OGX4QAQLfuqfiJ++f+qzpquCivs9J5+58uxTx089YQXdFg+5c+1W3amOg2Xhgsai50RObNzZjxsOZ9BWPBFLiExLj2nl1Bak0sVDDZo7BzWf7OwOI2piCWY24u5ByoOgHC/Rf+66GaWGghs0dg4n7zWHFFNWy3J7TwC17BYRYo1jQWVRYD++dcfJI6R5e7UrqY42xtDW6BRWI2x3H0ppTdYijKNBo6gBB1OYH/AFeVW2Uu+3YjGbr37jr4eirOqd1vC/QW8xp4qt7EfvGfaWNIVF/YqeXQqOfQdTc1pVI2GiipsydT8+6z6c7ZNXUZDgpPB5sYy4nEgRYdDeGNyBc8pHJ09B5/OtJamBgh6TzqR6D7/Fhl6giabJg0B9T9/m4YLZM2LsYoCyqbiSUGNL8LgsMzaE6qpHnX2lwmof8Al0QfHwXyoxOBv49Ijw8VbNm7jRjXEt355pbLF6ZLnMPxkg24Ct2mw2CDMC55lY9RiE02RNhyCtccYUAKAANAALADyAq+qKz7tR25I8bYHBPadrd84NhFGdSCw1DsCLAa5STppVSqrYqYXfryVqmo5Kg9HRY9ht3sRh2su0Y0I4qZDb3Um3zFZT62GYdKAnu91pNpJojlMB3+ytuwlmmePDnFwySynKMgUZQAS7nUliFGgAGtvatBRsqJgGxlrRmb38B9KsTVToYiXPDncLev2y2rY+y48LCkMS5UUe5PMk8yeJNdQAGiwXOFxcbldtfV8SiL4liVhZlDDoQD+tEWbdqGx4sPD3mDiWPFzSBVyAKGNjmZgBawUE362vc2qrWNgMRMwyCs0jphIBCcyso2VuHO04kxTKyg5m8RcuehuOB5+VZM+MRCIsgBB05WWnDhcpl2pjceN1oOKZgpyWzmyoDzZjlUfMisGniM0rWcytqeURRueeAWsbLwSwQxwr8MaKg88otc25njXfLiV1URKIlESiJREoiURKIlESiJRF44zFJEjSSMFRRck9P75V8JAFyvoBJsFhW+00W1Js+Jn7lFFoYjIq2U/bIbiW6/01w58Tn2/wBllx2E+i2YcPh2P3XWPaFwbD2SuGkimhxbSxQOHaLMr6DjYpw01tbW1QCvc52zLHsl2V8x6qR9C3YvHJtBvDX0WhbB3r7+aKJlyu0cruv3CrLkB9UJPtUpY0t2mm4+3VMhzXbLhZfG8W25pQkGAUyviIpMsi/Ch0CsX4DRZfO6+VT09OXnPgVDJIAqjvL2TyR4czz4sZsy5kSMkFncL+0Zhf4vuitB/wCzG5/ILyHmZ7WDIEhRWF3SweEIeWRTY3vKVHDXQE9bVzkmJVVSC1jfC63GUFPTkOefFSr70QcIg8x0sI0JH+o2H8/Kqgw+XV9m9p9tVZNbFoy7uwfQoSTdmXGzd9ijlH2Yxeyr05EnqdPfgLwr46WPdwZnnzP3tVM0UlTJtzeHJW/Z+BjgQJGoVR+fmayJZnyu2nm5WpFEyNuy0WC6GYAXOgHOogL5KQmyq+D2FLtRZO5id0knDFz4E7uMZVBc8SbFrLcjNrbSumpaSdjm2FrNt3nM+GncueqamF7XXN7uv3DIeOverpF2R988b4zEXSMDJBAuVFt1Z7luX2RwrSpqJkDSNSdTxKz6irfM4cANBwVy2ZudhIGDiLO44PKTIR6ZtF008IFTxwxxizGgKGSV8hu83U/UqjVJ3q39XDyGGBBJIv7R2zZI/I5ATm8tPXjanU1jYcrXPLL3VunpHTZ3sFAR76YqfMqYmAaf5cXjXzBd2HzU1lzYxKwf7du0rRhwqJzv9y/YuOCAIDa9ySSSSSxPEsTqSetYE0z5n7bzcrbiiZE3ZYLBR+2tgYfEi8yC4+2DlIHqOXrpUtNWTwG0Z7tVFUUkM2bx3q39lO48GDjOJCfWzaozaskRtlAvwLfEeeoHKu1g3m7G8/LiuSm3e2d3otCqVRJREoiURfz52m9pAbHOkCiQQAxoxPhzn9oQBx1Crx1y+lU6yl/UANcbN49atUtTuCXAXKgcBtHa2LN0tCh+0UCr6guCx9qypYMOph0uke258rDxWnHNX1H49Ednzc+C0bcTYpGJhRneQpmmlkck5itlQdB4mBA/cNfMLtPUGUNADRYAcL/SvuJfswCPauScyer6FrddEsFKIlESiJREoiURKIlESiJREoizbfjaH0qfuAfqID4wP8yXjY9VQHhzYm/w1hYxW7A3LNTr1Lawuj2zvX6cFW9sbFhxS5ZkvbgRoV9D/YrAp6qWndtRn4W1PTRzts8KmTbhTwP3mEnAI1Ga6ke4BB97CtpuMRSt2J2eGayHYVLE7bhf4q87p7vY3HxGZu6w7KCEmHi705WXQW0j8TAtrx8PWrdJhzGO2wTsnQH71BVquuc9uwQNriQtQ2Hu7DhCxhUqHVFKA+AZM1sq/ZuXJNuJ1rWDQDcLMJJ1Vc7XceyYRI42RXd75n+FVjGYsSej92P4qq1zmiKzgSCbWGpVqia4y3abEC+enL3WPYHG7MgYtJKZ5vtSOjvc/u6ZQP7vWNLFiEo2Wt2W8gQPHitWOWiiN3O2ncyCf4XbP2i4VR4Vlbp4Qo/Nv5VA3BKgnpED72KV2MQDQEr82dvFjMa3+HhSKK9jLJdvkBa7DpqPSvs1FTUo/ecXO5DJIqyoqT+00AcyrTgoHQfWSmQ9SqqB6BQPzJrKke1x6Lbd5PqtKNrmjpOv4eymd2t3zjj3klxhOnAz+nSLz+1y049BhmF7NpZhnwHysPEMRveOI5cT8LSoIVRQqKFUCwUCwA8gK31iL7oiUReWKhLoyh2QsLZktmHmMwIv7URYLg88HeRqDm7+YM5+seSRWKuQoIHFfiYgcK5SvZtVDts3t3ADhc/F10tE7ZgaGDXvJPHL5UngY5eLsQtybMVZm/EVGVR+6vzrOlMf+Iz7wO6+Z7T4K/G2T/L+fjw8V31XU66thbKOMmCW+oTWU8mtwjHqbX/dB610GFYcSRNIMuA91iYlXgAwxnPifZanXSLn0oiURRO1t48Nhr97KARxUXYj1C3t71FJNHH+Rt95KSOF8n4i/wB5qn7X3xkxSmOBGhibRpGIzsOYQC4W/DNc6HTXUZNZjDGN2Yvy9FqUuFOc68unqoCDARJbLGi24WUfrXNOmkd+Tie9b7YmN0AXTUakVr7O8LpPOR8TiNT1WPif9bOP4a7DCId3TA8XZ/C5bFZduoI5ZK41qLNSiJREoiURKIlESiJREoiURcm1sX3MEsv/AOON3/0qT/KiLJ8EpCLc3Yi7HqzasfUkk+9cDUyGSVzzxK7aCMRxtaOAXtUKlXrs7Z4xWIjw5+BgzydTGlrgfiZlU+RatfB6YSzbTtG+vBZmK1Bji2W6n0WrRxhQFUAAAAACwAGgAHSutXLr9ZgASTYDiTRFgHanDNtbF3gki7iG6Jd9WIPjewU6ZrqPJb86zqjE4YHljgcuQV+DD5ZmbTSM+tViLcvCw64rFqP3VKre3mbn5CqTsUqJcoIvUq2MNgj/AN6T2Vj2NsDZ0gLwokg53YvY+YY6Vm1NZXMOzISPL0WhT0lG4bUYB81YmZIl1yoqj0AHQD+VZzWvkdYZkq8XMjbc5AKwbu7rtibSYlSkHFYmFmk83HFU/cOp52Gh6bD8KER3kv5cuX8rn67Et50ItOfNaCqgCw0A5VtrHX7REoiUReWLjLI6qcrFSA3QkWB9jRFmG2NyjhhHOrENIyxyxQqLAvZU7pn+ElljQu9wb5jaqFRQslYAcyPPt8SrUFXJDfY4rhTDYqMBZcJiM40NlVwT5MjZT6i1+g4VhzYPNtnYAt2rchxSLYG2c+OSmdkbqT4nWYNhoulx3rjpYXEYPDXxeQ41dosGDDtzZ9XDvVSrxUuGxFl1/C0HA4NIUCRqFUcAP741vLEXRREoirnaDjngwErxlgfApKGzBWYKxB5EKTryqKZxbG4t1spIWhzwHaXWZYXAsGDFIU1ufCXe543kLDXzsfeuLlnDr3c4ntsPBddHCWkWAA7M/FdEuO1KxjvHHG2ir+JuA9Bc+VRNiy2nmw8z2D6OtSOlzs0XP3U/SupL2F7X524X8qiNr5KUXtmvjES5VJAJPAKOLMdFUeZJA969wxGWQMHFeJZBGwvPBajsDZ30fDxQ8SijMRzY6sfdiT713zGhjQ0aBcS5xc4uOpUhXpeUoiURKIlESiJREoiURKIlEXliYBIjI3BlKn0IsaIsaxWFkw+JTDzZgI1bK50WT4VQg8Ccpa46+lctiNCYdp7RcE+GpPnZdJQVgm2WOOYHjy8l+RY0K8iSOAQbpmIF0IXh1AYlfl1rMMLnMDmNvlnbPP8ArNXxM1ji17gM8r5X+lTm60hTaMB5SRyxW6GwlB+URH8Va2BSAPczn991m4yy7Gu5LT66Zc8sS7Yd4cTipHwGFskEZAnlLqoZjrlJv8I5jiTx0tetPVxw5OOfIC5ViGmklzaMuZyCpWwtwVNmkxIP7sJH/P8A6rHqsYI6LI//ANfH8rUp8KBzc/w+VasNulg0/wAhW83ux/3VlPxKpd/nbsyWmygp2/4+Oa9MFu4FxCtg0ysfDIqg5Sp/dBAzL8XLQG5UG9X6SKeuYWyno8Dxv1c1SqpIaN4dGOly4WWm7B3RjiYSzASSDVc1mCHqOWb0AA042ud+npYoG2jHysSepkmN3n4VnqwoEoiURKIlESiLyxOHWRcrC4up91IZT6ggH2oi9aIlESiJREoi8MdhEmjeOQZkcFWHka+EXFivoNjcLE9q7JmwnfLKJu7DLEJ3bwlM2Ym40T6p1F7C5Q89Kwaygcwh0bchc5DO9sus5/bLapK0PDmyOzNh1W4rs2bKrJ4UCL9kC3DiNF0HHhyrBqY3RybLzcrZppWyR7TBYLqqBTqX3M2Z9JmExH1EJ8J5PKNNOqprr9633TXTYPQln70gz4fK57FK0P8A2mHLj8LRq3lipREoiURKIlESiJREoiURKIlESiKK3m2KmMw8kLhbspysRfK3IjmNelj518IuLIqHs/dCzmOaLExOFMaTK5xETI4syOpJYDkSQoOUG6HQVmUsYGgB6su9TPnkeLON1L7D2WuylabGyJK4GSOYZs7Am+RYbWBNh8JJNteFfY4IKZpLQGjj9K9PmmqCA4kn7wCr28e8O0cYCkLpgojfVbyTEcrtoEP4TcdazZsciabMaT5BaEWDyOF3ut5qow7gYb/MaSRuJJa3Hjw89azX41UE9Gw7lfbhMAHSue9fkm4MKkNBJLC44MGvr+v50GMSkWlaHDsQ4VGDeNxaVO7IgxLFMMGSWZjZZLEAIPieRRwyjofESo0vXmnpGVc37YLW8eNuwr1NUvpYumQ53DhftC1nYGwosImVLljq8jas55knl+EWA5CusjjbG0MaLALmXvc9xc45lSle14SiJREoiURKIlESiJREoiURKIlESiL5kQMCGAIOhBFwR5g0RUzD9m+HjiVI5JY2W/jVr5tb3KNdb20qtLRwS/m0H18VPFVTRfg4hfcW4KEjvpndBxRbIG/ERr5WBAqKPDaVjtprM+8+qlfX1Dxsl3oPRW7DwLGoRFCqosFUWAHkBV5U16URKIlESiJREoiURKIlESiJREoiURKIoHeHeiLDXRfrZ+USnhfgXPBF53OpHAHhUFRUxwN2pD8lTwU8k7tlg+FQMRJJNIZp2zyHQclRfuovIdTxPM9ORrcQkqTnk3kunpKFlOMszzSqCuoTRFG43aNgbGwA1P8ASrUUBJA4qvJMACeC0ncXYBwsOeQfXy2Z/wB0fZQenE9ST5W7KlpxBGGjvXJ1E5mftFWarCgSiJREoiURKIlESiJREoiURKIlESiJREoiURKIlESiJREoiURKIlESiJREoiURKIlEVS3y3ofDlY8PlLm/eOVLrFwsCFI8bZrqCeROugNOsqv07LgXParVJTid+yTZUbE7yTzEqJp5TporCJRbq0QWw6i5PkaxJcRqnC7nBg6hn55+y2I6CmacgXHrOXll7pgMMUBuRdjchRYAnj5knmxJJPThWRPLvHX9Tcn71LUhj3bbemi945A3Ag2JGmuo4ioi0jVSAg6L6r4vqjcdiLmw4D86tRMsLlV5H3NguvdLZLYrFoBfu4WWSRvNTdFv1LAG3QfPZwynLn7w6BZOIThrNgalbJXQrCSiJREoiURKIlESiJREoiURKIlESiJREoiURKIlESiJREoiURKIlESiJREoiURKIlESiLOO0TZL3jggLNHiZWeXDoBmawLMwa4CoXy5s2l2GoJsaFYwNBkbba0z07fBWKbY2xvNPuSrcONRUWy5RlHh08OnDTTTyrknwP2yCbm66yOZhYC3Sy+Ii2IAJukR4AGzOOpI1C+Q1PUcD9dswm2rvIfygvKL6N8z/C9MRiUiWygAKOA0CgeleWRukNzxXpz2xiwXlhpGWAFyczktZuIDEkDysCBblXp7WmWzdB7LwwuEdzqV44TCvNIsUS5pHNgOQ6sx5KOJPtxIFXqandO/ZCqTzthZtFbDu5sRMHCI01PF3PF2PEn+Q5CupjjbG0NbouakkdI4ucpSpF4SiJREoiURKIlESiJREoiURKIlESiJREoiURKIlESiJREoiURKIlESiJREoiURKIlESiKsbZwc7YvLHmVMREEM4AJhEfeMwAIIzPnGUkEXU3vYA15qcSuaToF9BsoWTsyXu3UTk+EiMFAACB4e845h1AAuCdKrjDYg4uJJJ8lediEhAaAAFX58DicrBVAkWURLElpDI4ytIQ1wBGiX1IBvppazZDcJs8sJufDsur7sXuW7IsOK9/8A5HxDYeSWQBGQB0hJBLlSGIcqSACAVA11IJ4Wq/DhdmHaPSIy6lXlxIF42R0Qc+teUO78+JkQRZnURoZJWssfeSWYhLC5CrbqfFVZmG7TRsC2eq9sxIkudIewLQ92d248Gpt45WHjkItfyA+yvl871tU9OyBmy1Zs87pnbTlOVOoEoiURKIlESiJREoiURKIlESiJREoiURKIlESiJREoiURKIlESiJREoiURKIlESiJREoiURKIlEUTsfY4ieWQsXZ3ci4AyIzFyi25FiSSdTpyAA8hoBJHFFKkV6RRG62zlw8TQqSVWWTLfiFLFlW/PKCFB6AV8AsimK+olESiJREoiURKIlESiJREoiURKIlESiJREoiURKIlESiJREoiURKIlESiJREoiURKIlESiL//Z"/>
          <p:cNvSpPr>
            <a:spLocks noChangeAspect="1" noChangeArrowheads="1"/>
          </p:cNvSpPr>
          <p:nvPr/>
        </p:nvSpPr>
        <p:spPr bwMode="auto">
          <a:xfrm>
            <a:off x="155575" y="-1012825"/>
            <a:ext cx="3905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UUExQWFhUXGRsbGRcYFxoYHhwaGx8eGhsfHRoYHCggHx0lHhkcIjEhJSorLi4uGiIzODMsNygvLisBCgoKDg0OGxAQGzQlICYvNDc3NzQsLC0vMi04MiwvLDQ0LCwvNCw0NDcvLCw0NDQsLCwsLywsLzQsLCwsLCwsLP/AABEIAKUBMQMBEQACEQEDEQH/xAAcAAEAAwEBAQEBAAAAAAAAAAAABQYHBAMCAQj/xABFEAACAQIDBQYCBwYGAQIHAAABAgMAEQQSIQUGMUFRBxMiYXGBMpEUI0JScqGxM2KCwdHwJEOSorLhwrPxFRYXJVNjk//EABoBAQADAQEBAAAAAAAAAAAAAAADBAUGAgH/xAA3EQABAwIDBAoBBAEFAQEAAAABAAIDBBEFITESE0FRImFxgZGhscHR8DIUI+HxQhUzNFJiJJL/2gAMAwEAAhEDEQA/ANxoiURKIlESiJREoiURKIlESiJREoiURKIlESiJREoiURcW09rQYZc08qRjq7AX9L8a+E21X0AnRV2TtDw3+Uk8vmsRUfOTKfyqo+vp2avCtMoZ3aNUTN2u4aObuZYJ42NrZsmt+FjmsfnUjKqN7N403H3vXh9NIx+w4WKl4+0bBad60kFza8sTKvu63VR5sRSKqhlNmOBXySlljF3NVgwG2MPOAYZopAeGR1a/pY1YUC7qIlESiJREoiURKIlESiJREoiURKIlESiJREoiURKIlEX4rA8DeiL9oiURKIvGXFxrfM6C3G7AW+ZoijjvRgr2+l4fTj9amnrrXgyNBsSF7EbyLgHwX1DvLg3NlxWHY9BMh/nXoEHReS0t1C7VxsZ4SIf4h/Wvq+L6GKT76/6hREbFoOLr/qFEQ4uMcXT/AFD+tEUTtDe/BQAmTExeHiFbOR6hLkepryXtBsSvQY4i4CrA7WMNMzJg0ad1F/EREPbNqfYW6kVDUVUdO0Ok9FLT0z5zss9Vne8na5tASZJIjAv3UOQsPJyGty+E8edfBLv2XheO21/L5X0x7l9pmnxt5qEXCJtHNPhp5o8SurJJKzn1zk5tet+XAVly1U1M4MqgHtPG3totKOnjqAX05LXDhdeu7G9c0UwwuNve+UO3EHkGPMHk3nz41DW4dFJHv6ftsPb4UtHXyMk3M/j99Va949hx4uIowGYA5Htqrf0Nhcc6yaOrfTSbTdOI5rTqqVtQzZOvA8lS93ttOqTYDE6sFdI76+Kxsmv5fLpW1V0rXOZVw6XBPZz+VkU1S4NdTS62IHx8L43UxC4rDHBlu7nS5hkGhte5F+PMgjofKpK0PpagVLc2nUfft14pCypgNO78hp9+5Kz9n++uOhlbCTuS6C6iQ5rgcQLmxFtQBa4HEcauzV7I42zDNp5cFUionPkMRycOfFaxsrfnDySLDKe6lK3AN8pA0PiIsPmRqNasQ1EczdqM3VeaCSF2y8WVpBqZRL9oiURKIlESiJREoiURKIlESiLh2rtiDDLmxE0cS9XcLf0udaIq1ju1PZUQucUra2sis5/IURVnFdu2Fvlgw2ImN7cFQEdRYsfmBXxzg0XJX0NLsgF1N2lYpoTKMEItNEZmmkbkPq1VMuvU6c6zJMWhEgjZn13sPFaLMMlMe27Lqtc+CrOC7QcZi5e4nklwslvgRUAb+MrmB6WOtuNRVlZOyPeRFpb5+qkpaWFz93ICHdenoq7BtfFSTAPLLMzklYScxSMG2Z5nPh4cLH+VeJpXFhcXEW/yuczyDRr5L3FGA8NDQb8LDIcy46LhmxeKgxg8eIjzMAiXKqRf4UkViM3INYXJ1y8KkimDqe7Haam5uOsjlzHhdRyxET2cNeFhbsB5/clf8b2h4vBAKrpijbMYpbLLkPAgoBmtYgggnmeFKDEJJf8AdbYaX4X60raGOP8A2jny42XE/bji3ssWzvF+J3+QVBWo6aNouXAd6zhDITYNPgqztffLbcn1szNHGSAI7LGuthlyXzNf97N5WqD9bA8ljX59Wfnopv0kzRtObl15eWq5sNhcNtLOjocPi1vfUkm2moY3NrcOIrMnqKmkcJNrbYfvBaEMFPUgx7Ow8feKh8bsrHbOOdGfIv20JK/xLwA9RVmKopK0bLgL8jr3H4VeSCqpDtA5dWngrzulvAmOjIdVEq/GttCPvC/I9OVYVfRPpH3aeidFs0VW2pb0h0hqqpvPhF2djEljRTDJcmMgEaEZwAeHEEdL1rUUrq2nLHHpDjx6lmVcYpJw9o6J4eq9t4d2GcfS8CbxyAP3a6EaXOUDj+Hje48q+UeJbs7ioyIyv8/K+1VBtjfQZg52+PhfexMHHtPDMjqseIiIHeKoBIN7ZgAL8CCPK+leaueWinDw4uY7gTfwXqmhjrIS0gNcOIFvFQuFwxgxP0TGKGRyFvxK30V0biNfbiDV2SXfQ/qIDmPpBCqRx7mXcTDI/QQV9yifZWJy3LRnl9mRDobjhm/T0Ovlu5xGC+jvMFejvaGa2o8iFIba2QcHJHjsJrCSr5R9kNrb8DA28r1WpqkVLHUs/wCWnb/IU9RTmnc2ph/HX71FX14YMbApZVeNwGF+V+h4gjhWAHS0spDTYhbZbFUxgkXBWcJhTs7acaqSUYi3mj+HX0P/ABrpDIK2hc46j1Gf3tWAIzR1gA09irD2nbJDQjEAWeMgEgcVJsL+hP51n4LUlshhOh9VexeAOjEo1Hop/dPaJxGEikJu1srH95dCfe1/es+vgENQ5o09leopt7A1x1VE7TML3WKSZDYuoOnHMml/lb5VvYLJvKcxu4eh+lYuLR7Ewe3j6hNt7DZI49oYUlQVV2UcUY8WH7t+I5enBTVbXPdSTZ6gdY5dv3VKimc1oqocuPYrDgMWuMbA4pVAlDvG5HQRuWB8uYvwzedZ0sZphNAT0bAjxFvvUr0cgqDFMB0rkHwP3vXXv1CRHDOpKvDKtiLg2chWFweenyrxhMpbI5g4g+IXvE4g5jXHgR5q2Q75SbOCtLeTC5gH+/GGNgy9Re1106jWtTDsUM7t1IM+fNZ1fhwhbvGHLktPwGOjnjWSF1kjYXVlIIPuK2lkLooiURKIlESiJREoiURKIlEXxNCrqVdQykWKkXBHmDRFjW9OFj2dihFKijDy3MEpAIFuMTk63W4sx4gi+oJrn8Rw6QEywk9Y+FuUFewgRyjv+V47Rx8OFTvCBroAii7c9LcrAknhYViQwyzu2AfHgteWWOFu0fJcW820oVUxyT90WXQr8VjzX+tTUUErnbbWbVj3L7UTwtYWPfs38bKE2NhMLhplkjlli8RjdZVZQxIBynMBlbUML/1q9USVE8ZY9odlcWsbdeV7jgVmwfo45A6J5HO97HxXVtWCJpJSEnCOEEskQRhkF3NsrF/ESLnLy86igfI1jQS24vYG4N9OItlwzUkzWF7iAbG1yLaa8DfPsUnN3MOEVkHeouVoszFrvcd3Zjw8RHDh05VVbvZagh3RJvfK2XHLsVl27jgBb0gNM758PNVnaOLwrGWaTDtMwWNpHBCixCKGQFwwW7KLgX8Q11rUhjqGhsbH7IubDXmc8rXyPgs6SppNomRhc42z4aDTO6md0tqrLaNu8By54xJYs0d7XzDjYgjUX8zVKvp3R9MW1sbaA9i0KKtDxsZ6XF9bdv09qi8PO2P2ncX7jDE26FhoDp1bX0WrT2Cjof8A2/0/rzKoteaqs/8ALPX+/JdO/GxGUjG4fwyxeJ7cwPtedhx6j0qLDKprh+mmza7T4+OtSYhTFp/URfkNfv3JWbYu0VxUCSjg41HQjRh86zamB0EpYeH0LRp5mzxh44rN9mf4Ta+RTZO8KW5ZX4D2JHyFdJN/9GH7TtbX7wufh/YrtkaXt3FT3aug7iI21Elr+RU3/QVn4ETvXDq91dxkDdtPWvbswxxfDtGT+zbT0a+ntb8xXnG4dmYPHFe8Il2oiw8FGbjS22lilvYMJNOpEg/lerOJtvRRns9D/CrYe61ZIO31Xp2sQaQSc7st/wA684C/N7F7xpuTHKb3v2aMXgc4HjVRInyBYe4v72qjh8/6eq2ScibH2Vuuh39PtDUC4X7uLIJsAiuAwGZCDrdbnQ+xpigMVWXNy0KYcRJSgO7Fz7iT5GxOF5QyHJ+FidPYj86kxRm02Ofi4Z9q8Yc7ZL4f+py7FFdqEZ73Cso8WoB8wVKj5k1bwQjdyB2n93VbFwduMjX+laN8kzYGcH7l/kQf5VlYcbVTO1aVeL07+xQXZTPeCVPuyX9mA/mpq/jrLStdzCpYM68Tm8iuXtZXSA+bj9KlwE5vHYosaGTD2qybuxBtnRK3Aw2PoQazatxbWOI/7LQpWg0rQeSrnZTNpPGfslWHle6n52FaWOtzY/uVDBnfm1W/aERmlSDumkBHe+CxP1LKT4eY8S6C5OulUKCmkla98R6Qyt1EEZeau1tRHG5rZRkc79ltVGb6YoPhTHH43lYRoo45r+K45FQDe/DnXrD4nR1N5Mg3MrzXStfBZmZdkF47Zxs+y8PBLhZDG6FUe3Bxl+0CLH4eJFXsKq3yVD2k5G57M1SxKmayBpGosFq26m/CTrGs9o5HUMOQNwPPTiNdRqL2JtW5DUMlvsHQ2Kx5YHxW2hqLhXGplElESiJREoiURKIoUb24Iz/R/pUPfZsvd5xfN09fKiKaoiURVPtOjgbASLPEspbSNWuPrLGzXUggKLsSCDYEc6jmlETC93BSRRmR4YOKwFpYlfDMVyYVQYzxNnmiDMSfMOB/Caxg2QtkF7yHPua4genmtYuYHRm1mDLvLb+/ku2XDSTRLBioHmVNIsTBlYkcuJsdLAj+YvULXsieZYXhpOrXX+/eSlLHyM3crC62jmrpk2A84eTGTSd33neupiVHdsoW7ZCx+EW0HM241EKxsRDKdo2rWGZIA1424rzHhgPSkJt2Z+V1KY/D4dI1nRhAUAySIoNwdApW12B0041VifO95icNu+oJ878FpTwRRsErTs24geVuK/MJilEQVsLMSWzkBAF7y+a6hnuvi1A5V7fTyF+0JBy1ztpnYZ5Lyw2ZYxnnplfXics1WNo7KMsoiUSQIII8yWDvIsbZR8BseK8SBcKbaaacc26Ztus47RsdALi/Hv06+azZaIyyhti2zRlqTbLh3arokjZcW04Ro48LhdFNrglCqrcG17sx06VCHB1OIibue/3Fz5Be3scycyWsGM9sh6qe2LtCHDYOBrWjKr3jjXK7Aavz1bS/pVCpglnqHjjc2HMDl2K7TyxwwMPCwuevrViilV1DKQykXBBuCKznNLTY5FX2uDhcaKM2Lsv6M8qp+xch0F/hY6OtumgI9fKrNTUb9rXO/IZHrHAqtTwblzgPxOY6uazrfpDBtHvAOOSQX52/7UiujwwiWj2O0ffFYOIjdVW12H74Kz9p8ZfCRuuqhwSfIggH5kVl4I4NqHNOtlo4uC6AOGl1BdluItiHX7y/p/Yq/jjLxB3Iqlg7rSkdS6YlOH22RoBIxsfJ1vp76e1RuImwzs9ipADFiPb7hTnaZhM+Dz843U+xOT/yFUMFk2anZ5j+VdxaPag2uR/hS27GNTEYSMqbgIEYdGUAEf31qpWxOhqHA87qzSSNlgaRysobs30inQfYnYAdBYW/Q1dxjN7Hc2hVMKyY9vJy4N3ny7YxKn7QcfmrD8h+dWKsbWGxnlb3CgpTs17weN/YqT3vw/e4nAoOPeFvZbMf0qrh793BM7qt45KzXM25om9fopDfWcJgZyea5fdiF/nVfDWF1UwDn6KfEHBtO/sVd7JojkxDciyD5Bj/AOQrRx53SY3qPt8Khgrei89i8+1k6Qer/wAq9YDq/uXzGtGd6sex5AuzY2PAQD/jWbUN2q1wH/b3V+A2pAf/AD7Kq9lP7Wf8K/qa1sd/22dqzMG/N6ti7Z7nbezhc5SWQgdZ/qxfyzZT7V9wFlo3u5n0/tfMadd7W8h99FrO8O6UGKbvQO7xAFhMoGa33WB+JdLWOvQitiop2Ts2H6LLgnfC/bZqsn302BO8kWEnUImYu0gPhkC6AR8766g/D56E4P6c4aXS68B/P3NbW/FeGx6cT/H3Jc2/YVMEWWytG0ZiI+ywYDT+G/tVPCXv/Vi3G9/D5VnFGt/THqtb72Kw7sdo7YSHC/Tbth5lUCUDWJiAbMOcfGxGoCnjoK6KmrBLI+I6tPiPuqwqikMcbJRo4eBWtYTFJKgeN1dGFwykEEeRFXlTXtREoiURKIsv7X9/o8LbBK8ivILzPFbNHGQbAE6Bm+YW55io5t5sHd22uvRSRbG0N5e3VqsZw+F2bIcsUuIjk+w8mW2blfKNPXT1rNdLXx9JzWkcbXur7Y6J/Ra4g9drK1f/AFB2z+7/APz/AOq1NvqKz9jrC/oyvS8LLu13GFu9jB0hwsjaffkDAe4VNPxmsnEZf3YY+bgfMfK1KCP9uWTk0+hWSbqGORpcHPfLOkbpqNGygi3nYgj8Nqhr9tgbUxatJB7L/fFSUey4ugk0cAR22++C7MLuFjI5QMPiLKeallY87ZRofnUf+q08zbPjueWR8/4Xv/TZ4XXbJYc8x5Ky4RGU3lMt1WxMjqBYcSUQ5QfO3vWXJY9FgGvAH1Oa3YGFvScTpqSLeAyXHiNjzYpDCCX7wmzE3yMD4MpRALBgQQeQJvpVynOw8SNbp1ajje55KjVOa5hje/XruQeFrDnl2cVwbP3jeFlw+LtHLEzLKX0uqjwkHgSSLeeluNXJqIG748wdFDSYnk1kpsRe/ZbJSHZ3sR8ZiMRipxIqvGRCQVXwltDqSV0XS62PiN9KkqY2NibFyOfaqDKuQzumHHLuXHtndbGqs0SLjXDgAmbujGBnU3zrI3LkAOPCvt6ZlpSANnlrp2LwJKiS8VydrmVA7JlOHeSM+NI27pweDAg5hbpcNb1Fe5GCoYHaEi46jwPopYHbpzmagGx6+fupHZeMbZ2KWEtmwk/ijJN8ubgfKxNj86ozxCthLwLSN167fclPDIaOYMJux2n31V22vE7RN3ZIkXxJ5suoBHMHgR51h07miQbehyPYtidriw7Go0VJ36y4vBQ4uP7JsfINoQfRgB71uYXtU9S+ndx9v4WPiOzPTtnb9+lWjYaLiMBEsgBVolUj0FvnpesqqLoatxYcwVo04E1M0O0IVA3QjMO0+6vweRD55c39K6DEHCWh3nUD42WJQjd1mx1keqsu+Wzy2NwMijUyAH0Rg/5C9ZmHTAU0zTpb1FloV8V6iJw5+ma/d/8AFs2zwSLFnUNbUAgm4+Y/KmFRhtWQOATEpCaUX4ldHZnhsmDzH7bs3oNF/wDG/vUeNP2qm3IAe/upMJZs09+ZJ9vZR3ZtP9djFvxYMP8AU4P6irOMs/aiPVbyCr4U/wDclHX8r53rIw208NONO8sH9B4CT/CRp+7X2hvPQyRctPX19V8rLQ1jJOevp6K5HA3nErWOVMqdQWN3PuAo9j1rF3tot2OJufb3Wvury7Z4DL39lQu0zbed1wyG4U3e3NuS+3H38q38FpNlpndx07OaxMWqdpwhbw17VadxtlHDYVQws7+NgeRPAeoAFZWJ1AnnJGgyC0sOgMMIB1OaqPaniM2IijHFU/NjoPXT862MDZswueeJ9FlYw/ala0cB6qy409zsqxHCJVI9SFP5GsyIbyvuOZK0ZP26LPkuHsu2YUieZhbvCAv4V5+5P5VPjc4dIIxw9VDg8JawyHj6KM3jxP8A94iK3vE0Rv0KnOD7aGtDC/26PaPO/sqWIjeVeyOS/qSKQMoYcCAR6HWthZK8doYCOdDHKgdTyI58iDxBHIjUV8IBFivoJBuFhW/XZfiUm7zv5JcCDfVmkeIa8VPEDhn1NuI0qq+IQMLoGDa8FZZIZnhszzbxXNvyka7OKqQFAQR21va2W3laucwwyGsudc7+63sRDBS2GmVlz4faE+y4sHiIXMRYJHOlrq1xdSycCy2PiGvzrSpKx75pWNN9SPFUKqla2GJ7hbQHwWxbvb7pKyw4le4nY2XW8chtfwPyNvstY9L8a0aWtiqR0DnyVCppJKc9LTmrbVtVUoipfaXv9HsuHSz4h7iOO/D99uij8+XMgixx9gQ7UiXEiYidh9a3xZn4nODYg36crW0tXOyYlPSzuZILi+XZ1LejoIamFrozY2z7etRm7vZ/LLtOLCN4ksJHdeAiBN79CSMtvOtikqm1Me20W4LKqqZ1PJsOX9Pf/C4vuL8qtKsuyiLGd68V32LxkMrREteMCNrkDIcoYE3DFCPK6uOWuDizHtlZO0fjb1++S2sMkaY3wu/yv6LKpMKZ8Ijx3+kYUlXUfFkvdW018J0/9qtCQQ1Ba78JMxyvxHeqxYZYA5v5syPO3DwVp3Q3pjxS/R8ZOcM3AzBgmYDiMx0VjwJ89KqPw7cTiWIXby1t/Csiu30BikNnev8AKv8AupHh5hIMHCi4ZSFM8iGRp2+1YublV08RJuSdNNZJQWkF+voqjHkizTkpPGbcw+DSZQ4kmSN5mXMAWZQBZioIUsSoAtz4V5ZG6Q9S9OBaNNVmu3t4EnxCYhUkZgrXjnhwsqqwy5AjWz5L5rm4bgR0q6xjWt2b+ZXh0MpN7BaLuxvHh8agYxrHKc6ZGysQoy6EgcCGQ5fO2tqozMMXHL3XtoLja2YHkqxvnsGLAH6auKlSNL/4Uuzq7EGwS76DW9rHhyr657p2bkAXPHkOJXqECJ+9JyHrwWdbLwrHCy4iQayzAqTxPxFj6En8qsmRoqWws0a34spIGOMLpXf5H5uvfbSiXZuY/HBIAp55X5emv+0VHHeOusNHjzH3zXuoAfSXOrT6/fJXjdTHmfCQyHiVsfVSVPztf3rnq6HdVDmDn65rXopd7A1x+8FUNhgd7jsAwAV87RjkD0A62ynT7tbFVfYhqxqLX++Pisuntty0x0N7ffuisPZ7f6FGDxDOPkxrOxb/AJTiOQ9Fewz/AI4B6/VUrdkl9rZv/wBkrH3zf1rbrQG4fbqHssik6VdfrPutUeBSysQCy3ynpfjb5Vyge4AtByK6UtBIJ1CpuMh76DHYT7UTtInWzHvf1LC/Q1sxu3csM/BwsfT0ssl7d5FLDxBuPX5XfsnEiHZSyaeGEnXmdbD3NhUFQwy15Zzcp4H7uiDuTVXOyeMmWduQRQfUm4/4mtLHiN2wdaz8FB23HqXHvY7YvaYhW/hZYx5W1Y28iT7AVNQBtNRbw8bn4UVaTUVmwOGXytB3o2wMLh3k+1wQdWPD5cfaueoqY1EwZw49i3KuoEERfx4dqp24W7Rlb6XiATc5kDfaPHOb8Rfh141s4pXiMfp4u/q6llYbRF538vd19a0WRwoJJsALknkBxrnACTYLeJAFysv2LgztHHyzm/dhr38hogB62A9K6iplFFSNiH5W/tc5TxmrqXSHS/8AStXaJJkwLAaAsq28v7FZWEN2qoE9a08UOzTkBTuysOI4YkHBUUflVCd5fI5x4kq7CwMja0cAqXPFEpxGPlXOzyPHCl7Aj9kDw4kA69K22ukdu6RhsAASfNZDmsbt1LxckkAeS3Ds62sZcKsMpHfwAK45lfsPY62IFr/eVhyrbpZ2zRBzVj1ULopC1ytdWVXSiLLd8Oy+Mz/S8OhksSz4Yt4cx1zRgmwN7+A6G+ludWpgc+NwiOyTxt98VZp5mseDINoDrWZ9ou3ldBhUVu8zDOGUgrbgtjrmJI/s1k4Zh8kEpklyt9v2LTxGujmjEced/viuntDnyYKBCSJMyEa6jKpufYkVBg7S6qe8aWPmVLihtTtadcvRSG1e0nF7PECwyZxJGJDHN9YFB4BW0b7wsSQLDStTDpppdveG4BsPvgs6uiij2NgWuLr0327W8cqxxwtGneRq5kSMhrNqLZ2YA25251ZpagzB1xYgka307gq9RAIi2xvcX0t8rg3s2D9Nw6TxEvLbOWYlmkDAHVjrfoPbSsSmxJ8dS5s5yJt2fwtiow9klO10I0z7VRt1Noy4fEx5A5zMFaNQSWubWyjUt0HG9bVZTNqYi3jw7Vk0lQ6CUHhxX9UbnbA+jIZJAPpEtjIeOUD4Ywei3PqSTzr1SUzaeIRj6V5qqgzyF5+hWGrKrpRFm2/WzVXHRvK8CQYlO7N1yv3qn6ts+bit9GA55W0KkVatl2XAvb0U0LrOWQb37PxGy8WJkBFzYtxVudmHQgG3ULfQg2rxxR1EJidpw5j79yU5mfFIJG68eRVt2FicNjkWYRJnXRgVUsp5624HrXOVUc9I4xlxses2K6GmkhqWiQNFx5KfRyi2BIUcgTb5VU3j3ZXVstbrYeCzXa2LKyXzW71jm/DcP+qrXXwMDWbI4BYNVm9pPO680xKEgBgSeAr0WkL6HtJsCp7YhnjcqkYa6ZxdgoBcqq3OptaM6AHlWXXywyRBpdazuV9Bn6hTQRysnLmi/R9T/C5d4tnafSNpTZwtxHh47hb62UE2Y9SdPW1eKWoJO5pG2J1cdfhfKmGw3tU7Lg0afK5dpYhxBDG4CtrIygZQgb4Etyyrpb0q5Rxt3r5G5jQHnbU95XiR7t01jtdezkO4KE2piiuGkT77x/7c5/pV0Rh07XcgfZU532hLeZHurp2Zn/BD8b/yrnsZ/wCT3Ba2E/8AH7yoHYKd7tmV14IZCfYd3+pq/VHd4a1p42+VSpht4g5w4X+Fbd3sN3MUw6TTEDoLm35Csirk3sjD/wCWrUpmbtjh1lUjs0QyYx5DyRifViK3MZIZTBnWPJY+EguqC7qWpVyq6RUPF4nJthx9+MKR1uo09OfqBW/HHtYcDyN/NYj37NeRzFvJfG+cv0fZ0GH4M4UEeSgM3+61fcObv6183AX88h5L5Xu3NIyLibeWvmpXs32b3WFzkeKU5v4eC/zPvVXGJ95UbI0bl38VZwqHdw7R1OfwobdPDZ9q4lyLhM5B/eLAD8s3yq5XybNBG0cbeFv6VWiZtVr3Hhf1/tSW+mFE+KwcDm0TFieVyLaaczw/iqthsm6gllaOkLffvJT17N7NHG7Q3VwRQAABYDQAdKxySTcrWAsLBVLf3ajZVwkN2mn0IHJD16X/AEBrWwunFzUSZNb6/fOyy8SnNhBH+TvT75Kd3e2SuFgSJeIF2PVjxP8AfIVRq6g1Epee7sVylgEEYYPpVZ7R8R3pgwkeskjhiOg1Avz5k+1aeDs2NuodoAs/FX7exA3UlWLb+O+jweHWRrRxLzLnQfLifIVnUsO+l6WgzPYr9TLuostTkO1VreDAkNs3Bg38WZ/PLlzNr6yGtOklBbUVB5Zd97D0WdUxEGCAc8+62fqpPfTas2COHxmHfJKjlDzDKwzFWHNTk4e4sRemBSESOZ1X++KYywbtr+u33wWjbudo4lijfEYd0zqGzx/WLqL6qPGPYGtj/UacPMbnWINs/lZX6CcsD2i4PJXLZe1YcSpeCRZFBscp4HoRxB8jV0EEXCqEEGxXZX1fFC7d3Xw2LIaWP6xfhlXwuv8AEOI8jceVeJI2yN2Xi4Xtkjo3bTTYrI9+OyHGyziSOdcRHoMrWjdV5gADIfXTU8KhhpmU7C2If2pZZ3zvBlKonadhnSeLNFJEFiCZHUqRlLHQ8GFmGoJGh6VWw2CSFjmya3v26fCsYhKyVzXR6WsunfzABcHgmPxqixkdRkB/Ij/dVPC5i6pmaNCSfP74K1iMQbBETqAB5ffFWDs5xhfCRxqGkkBcLGgzNlvfXoNeLEDhrVbEKGWarO7brbPgp6KsjiphvDz7Vo24XZ0mFmfG4hVbEyMSqjVYVPQ83I4tyuQOZPQ08Riiawm9gsOeQSSOeBa5WhVMokoiURcG29kQ4uF4J0V43FiD15EHiCOII1oizt9iyRx/R9pSCyHLBiVTKMt/Dme5XhlBRwLm+rcay6mnLSS0ZHX7qrcMumeajI9yJMNKZ4EVwy2YRMEzg6g925y3Fhqr63OmtZk7HSx7su00vqO8e4WlBUMjft7NudtD3H5XoJAxZDdWA1VgVYX0BKnW2h14aVkSQvhcNofC2Y5mSi7Cs/gDd7IxtlzNGvXNDlz/APrD8663LdtI45+KxWPvM9vJekhvIo6At6nhp6a39RXwZBSnN4CszYmVI1yqHlnRHiUiwVGLquYj7IVA583txIrFqaNjHNLzZud+3q6ze39KaCsc/bDBc3sOzr6tfpXBjMPFhyJsS5xGIt4A1gB+FBoo8zrSAyVH7cI2Gcf5PFensZEd5Kdp/D+BwVVxM7SMzsbsxua6CNjY2hrdAs1zi4lxUZvJhyscLEHxl7eYXKP1Jr1BIHSOaOFvO6rVbCGNJ439loO4cfdbPRmuL53Ppc2+YAPvXM4od5Vlo6gtzDRu6UE9ZUT2Xrn+kTNqzNr7+I/nVvGzs7EY0A/hVcHG1tvOpKtO217vC4groe7kb3yk1lUx254weYHmtOoGxC8jkVV+zPDCLDTYh9ATx6LGCSfmT8hWpjTzJMyFv0lZuEsEcTpXfQFY91sf3uEWZzbMZWJPId4/6D9Kza6Hd1BjbwsPIK/Ry7cAkdxv6lUXdaQ4zahmsQoLP6AeFR68PzrermimoRFxyHysajJqKwycNfhe230O0NpiFfgj8LHoFN3PrfT1tXilIo6HeHU5/HyvVSDV1m7Gg+laVDGFUKosFAAHQDQVzLnFxJOpXQtaGiwVY3Vw4ibFztoJJiq875WKgADUksSABxOlatY50oihYLkN9f4WdSNEZlldkCfRSW2cFeRlxREaLGPAWClWc5gS3KQBFaw4Zhz4e5Kd9G1jWZvOZ45aW8zdeI52VRc52TBkOGet/SyrGL3nxSt3UMmHlXQDEclB0Hea5Va/seQqeOgp3DeSNc0/9efZxI8woX1s4OwwtcP+3zwup/dnd4QXmlfvcRJq0nEa8l8vPnpw4Vn1tbvbRsGywaD5V2kpN1eR5u48fhfu9u8q4OP70rfAv/k3kPz/AEUFC6qfyaNT7L7W1jadv/o6Ku7g7JkmlOOnJJN8l+Z4FvQDQf8AVaOK1LIoxSxd/wAKhhsD5H/qJO75V6miTMJGC3QGzH7I52PLhr6Vgtc+2w3jw5rZc1t9s8FVdiSfTMY+LtaGFckRPM65m8tP1HnWrUt/S0wp/wDJ2Z9gs2nP6ioM/wDi3Ie5UP2j7wxTIsETZyr5mYcBYEAA8/i5dKuYPRSRuMrxa4sPvcqmK1ccjREw3zV62JhzFh4UbiqKp5a24Vh1L95M9w4krap2buJrTwAV07OIj3mLe2hMSX6sqsx/KRa6XBQRTd5XPYuf/o7h7q71rrLSiJRF5YjDpIMrqrr0YBh8jRFC4ncrZ8hzPg8Ox8415+1fLBfbnRS2A2fFAgSGNI0GgVFCjT0r6vi6aIlESiJREoi/HUEEEXB0IPMURV3Fbs92C+CIibU9yb9yxvexQfsydfEnC9yG4VBLTsk11UjJHN0VY206YzDfSIQe9w7HMn2lK2E0LW4kDkCRmVTWLNAbGJ/H14H7wWjBNsPEg+hZ7JgRN9MSMAyLLFPGhZV71JFMT5WJAsSUYg9D0q3ROJp23OmXZZfKtzY6kutkfNQ+0cPh4XhWaeGPvEVnEWZ2izZdG7sWDhGYgC9zpoDerbWOKgfVA/i2ysO1994p2klw6kAZIIcwse7jW+Yi/HMzadLedZ9TRGaZof8AiBfvVyhnEULi3UlU+aVmJZiSTxJrQa1rBstFgvLnFxuV1bPwiteSVskKau5/4jqx6Cq9ROWdBgu86D37FJGwHpPNmjUr8dm2tiI4407vDQ87ahTa/uQoAHKqwth0TnvN5Hev0ryb18oa0WY1WjfTaKYbCGNSAWXIq9Bw/TT/ANjWVh0Dp6gPOgNytKvmbDBsjjkFH9lUJGHkYjRpNPOwF/1qxjrgZmtHAKvgzSInHmVZtv4dpcNLGguzqVH8Wn86zKR7WTNe7QG60aljnxOa3UhVne9hhcFFg4tXktGBzIFsx9yQP4q08PBqKl1Q/QZ/Hl6LPriIKdsDNTl8/etdu2lGD2WYxoRGE008TcT8yT86hpiaquD+u/cFLUAU9Hs9Vu8ri3cwB2fgZJnH1rgHLa5udI10HG5/PyqasmFbVNjb+I+kqKli/SUxkd+R+gKS3K2CcLEWk/bSeJz05hfz186rYlWb+TZZ+LdPlWKCl3LLu/I6qzbPw0uJbLh0MnIuTljX1fmfJcx8hxr7S4XNPmei3mfYL5U4lFDcDM8v5V33e3SjwxEkh72YX8RFlS/Hu0+zx1YksddbaV09LRxU46Az58VztRVSTnpacuC/nzaGzJ9oTNjcYWRZmzLGgMjlSBlCqNAAoAubcNRVSfEmNcWRWLhqTkB38e5WYcPe5odJkOQzJ7vld0u3Bgo+6h2fKE1uZBa/K7WBvfztWc2k/VP25Jxfq+hXzVCnZsMhNuv6V1dmmAxm0cQe4Aw2GT4yFZ0vyVVdrZvJbdTyrUOGRPbaQlx55X8Rr33WcMQlYbsFhyzt4H2sp/b/AGNYmbEtM06TKbWWxj0W1l4mwOvA8T51MynMEW7g8/6ULpxNJtzeX9qVXYeOiAX6C2VRa8csJAA6KXDfIVhyYLOSTtAlbMeLQgAWsqN2o46aKGOIxSxCUnNnRk0W3hBIsb35Hl51ZwzDHxSF8o00VfEMQZJGGRHXVczYF5jFgIHtBEinEOv2i2tvfWw89b2qIStiDquUdNxOyDwt9+3UhidIW00Z6IA2jzXbtI7O2db6pWlGqr8TeRJPD1+VQQ/ra2/Ss3jwCml/R0dujd3iV07AgxGKkXFYnwItzDCOAvoHbzsdL+ulR1T4IGGCHMnU+wUlM2aZwmmyHAe62Ds+w+XCl+csjvxvcA92p/0otdHh8W7pmN6r+Oawa6TeVDj128MlZquKolESiJREoiURKIlESiJREoiURR23ttQ4OFp53Coo6i7Hkqjmx5CvhNl9Aust7JcXN/jFxIySST9+AeBMuhysDYi6gWBrHqZY5iHxm/3krzInxdF4svveHszSd7qUKAkqjBlKXNyquh1S50Ur4eRqFkrmElpIJ10IPXY8fVSktcA17b204FeOz+y9E0K4YDr3bTMev7QgA+dj6V5fI9xuZHd3R9F6a9jRZsY78/VUTenDRRYqWKEWSMheQuQBmNlAUeK+gAFaUAOwL/e85r595KvvtSJTrd/JTa/8XL11qYseRlkojUMb1qT2fsbE7RKlx3OGX4QAQLfuqfiJ++f+qzpquCivs9J5+58uxTx089YQXdFg+5c+1W3amOg2Xhgsai50RObNzZjxsOZ9BWPBFLiExLj2nl1Bak0sVDDZo7BzWf7OwOI2piCWY24u5ByoOgHC/Rf+66GaWGghs0dg4n7zWHFFNWy3J7TwC17BYRYo1jQWVRYD++dcfJI6R5e7UrqY42xtDW6BRWI2x3H0ppTdYijKNBo6gBB1OYH/AFeVW2Uu+3YjGbr37jr4eirOqd1vC/QW8xp4qt7EfvGfaWNIVF/YqeXQqOfQdTc1pVI2GiipsydT8+6z6c7ZNXUZDgpPB5sYy4nEgRYdDeGNyBc8pHJ09B5/OtJamBgh6TzqR6D7/Fhl6giabJg0B9T9/m4YLZM2LsYoCyqbiSUGNL8LgsMzaE6qpHnX2lwmof8Al0QfHwXyoxOBv49Ijw8VbNm7jRjXEt355pbLF6ZLnMPxkg24Ct2mw2CDMC55lY9RiE02RNhyCtccYUAKAANAALADyAq+qKz7tR25I8bYHBPadrd84NhFGdSCw1DsCLAa5STppVSqrYqYXfryVqmo5Kg9HRY9ht3sRh2su0Y0I4qZDb3Um3zFZT62GYdKAnu91pNpJojlMB3+ytuwlmmePDnFwySynKMgUZQAS7nUliFGgAGtvatBRsqJgGxlrRmb38B9KsTVToYiXPDncLev2y2rY+y48LCkMS5UUe5PMk8yeJNdQAGiwXOFxcbldtfV8SiL4liVhZlDDoQD+tEWbdqGx4sPD3mDiWPFzSBVyAKGNjmZgBawUE362vc2qrWNgMRMwyCs0jphIBCcyso2VuHO04kxTKyg5m8RcuehuOB5+VZM+MRCIsgBB05WWnDhcpl2pjceN1oOKZgpyWzmyoDzZjlUfMisGniM0rWcytqeURRueeAWsbLwSwQxwr8MaKg88otc25njXfLiV1URKIlESiJREoiURKIlESiJRF44zFJEjSSMFRRck9P75V8JAFyvoBJsFhW+00W1Js+Jn7lFFoYjIq2U/bIbiW6/01w58Tn2/wBllx2E+i2YcPh2P3XWPaFwbD2SuGkimhxbSxQOHaLMr6DjYpw01tbW1QCvc52zLHsl2V8x6qR9C3YvHJtBvDX0WhbB3r7+aKJlyu0cruv3CrLkB9UJPtUpY0t2mm4+3VMhzXbLhZfG8W25pQkGAUyviIpMsi/Ch0CsX4DRZfO6+VT09OXnPgVDJIAqjvL2TyR4czz4sZsy5kSMkFncL+0Zhf4vuitB/wCzG5/ILyHmZ7WDIEhRWF3SweEIeWRTY3vKVHDXQE9bVzkmJVVSC1jfC63GUFPTkOefFSr70QcIg8x0sI0JH+o2H8/Kqgw+XV9m9p9tVZNbFoy7uwfQoSTdmXGzd9ijlH2Yxeyr05EnqdPfgLwr46WPdwZnnzP3tVM0UlTJtzeHJW/Z+BjgQJGoVR+fmayJZnyu2nm5WpFEyNuy0WC6GYAXOgHOogL5KQmyq+D2FLtRZO5id0knDFz4E7uMZVBc8SbFrLcjNrbSumpaSdjm2FrNt3nM+GncueqamF7XXN7uv3DIeOverpF2R988b4zEXSMDJBAuVFt1Z7luX2RwrSpqJkDSNSdTxKz6irfM4cANBwVy2ZudhIGDiLO44PKTIR6ZtF008IFTxwxxizGgKGSV8hu83U/UqjVJ3q39XDyGGBBJIv7R2zZI/I5ATm8tPXjanU1jYcrXPLL3VunpHTZ3sFAR76YqfMqYmAaf5cXjXzBd2HzU1lzYxKwf7du0rRhwqJzv9y/YuOCAIDa9ySSSSSxPEsTqSetYE0z5n7bzcrbiiZE3ZYLBR+2tgYfEi8yC4+2DlIHqOXrpUtNWTwG0Z7tVFUUkM2bx3q39lO48GDjOJCfWzaozaskRtlAvwLfEeeoHKu1g3m7G8/LiuSm3e2d3otCqVRJREoiURfz52m9pAbHOkCiQQAxoxPhzn9oQBx1Crx1y+lU6yl/UANcbN49atUtTuCXAXKgcBtHa2LN0tCh+0UCr6guCx9qypYMOph0uke258rDxWnHNX1H49Ednzc+C0bcTYpGJhRneQpmmlkck5itlQdB4mBA/cNfMLtPUGUNADRYAcL/SvuJfswCPauScyer6FrddEsFKIlESiJREoiURKIlESiJREoizbfjaH0qfuAfqID4wP8yXjY9VQHhzYm/w1hYxW7A3LNTr1Lawuj2zvX6cFW9sbFhxS5ZkvbgRoV9D/YrAp6qWndtRn4W1PTRzts8KmTbhTwP3mEnAI1Ga6ke4BB97CtpuMRSt2J2eGayHYVLE7bhf4q87p7vY3HxGZu6w7KCEmHi705WXQW0j8TAtrx8PWrdJhzGO2wTsnQH71BVquuc9uwQNriQtQ2Hu7DhCxhUqHVFKA+AZM1sq/ZuXJNuJ1rWDQDcLMJJ1Vc7XceyYRI42RXd75n+FVjGYsSej92P4qq1zmiKzgSCbWGpVqia4y3abEC+enL3WPYHG7MgYtJKZ5vtSOjvc/u6ZQP7vWNLFiEo2Wt2W8gQPHitWOWiiN3O2ncyCf4XbP2i4VR4Vlbp4Qo/Nv5VA3BKgnpED72KV2MQDQEr82dvFjMa3+HhSKK9jLJdvkBa7DpqPSvs1FTUo/ecXO5DJIqyoqT+00AcyrTgoHQfWSmQ9SqqB6BQPzJrKke1x6Lbd5PqtKNrmjpOv4eymd2t3zjj3klxhOnAz+nSLz+1y049BhmF7NpZhnwHysPEMRveOI5cT8LSoIVRQqKFUCwUCwA8gK31iL7oiUReWKhLoyh2QsLZktmHmMwIv7URYLg88HeRqDm7+YM5+seSRWKuQoIHFfiYgcK5SvZtVDts3t3ADhc/F10tE7ZgaGDXvJPHL5UngY5eLsQtybMVZm/EVGVR+6vzrOlMf+Iz7wO6+Z7T4K/G2T/L+fjw8V31XU66thbKOMmCW+oTWU8mtwjHqbX/dB610GFYcSRNIMuA91iYlXgAwxnPifZanXSLn0oiURRO1t48Nhr97KARxUXYj1C3t71FJNHH+Rt95KSOF8n4i/wB5qn7X3xkxSmOBGhibRpGIzsOYQC4W/DNc6HTXUZNZjDGN2Yvy9FqUuFOc68unqoCDARJbLGi24WUfrXNOmkd+Tie9b7YmN0AXTUakVr7O8LpPOR8TiNT1WPif9bOP4a7DCId3TA8XZ/C5bFZduoI5ZK41qLNSiJREoiURKIlESiJREoiURcm1sX3MEsv/AOON3/0qT/KiLJ8EpCLc3Yi7HqzasfUkk+9cDUyGSVzzxK7aCMRxtaOAXtUKlXrs7Z4xWIjw5+BgzydTGlrgfiZlU+RatfB6YSzbTtG+vBZmK1Bji2W6n0WrRxhQFUAAAAACwAGgAHSutXLr9ZgASTYDiTRFgHanDNtbF3gki7iG6Jd9WIPjewU6ZrqPJb86zqjE4YHljgcuQV+DD5ZmbTSM+tViLcvCw64rFqP3VKre3mbn5CqTsUqJcoIvUq2MNgj/AN6T2Vj2NsDZ0gLwokg53YvY+YY6Vm1NZXMOzISPL0WhT0lG4bUYB81YmZIl1yoqj0AHQD+VZzWvkdYZkq8XMjbc5AKwbu7rtibSYlSkHFYmFmk83HFU/cOp52Gh6bD8KER3kv5cuX8rn67Et50ItOfNaCqgCw0A5VtrHX7REoiUReWLjLI6qcrFSA3QkWB9jRFmG2NyjhhHOrENIyxyxQqLAvZU7pn+ElljQu9wb5jaqFRQslYAcyPPt8SrUFXJDfY4rhTDYqMBZcJiM40NlVwT5MjZT6i1+g4VhzYPNtnYAt2rchxSLYG2c+OSmdkbqT4nWYNhoulx3rjpYXEYPDXxeQ41dosGDDtzZ9XDvVSrxUuGxFl1/C0HA4NIUCRqFUcAP741vLEXRREoirnaDjngwErxlgfApKGzBWYKxB5EKTryqKZxbG4t1spIWhzwHaXWZYXAsGDFIU1ufCXe543kLDXzsfeuLlnDr3c4ntsPBddHCWkWAA7M/FdEuO1KxjvHHG2ir+JuA9Bc+VRNiy2nmw8z2D6OtSOlzs0XP3U/SupL2F7X524X8qiNr5KUXtmvjES5VJAJPAKOLMdFUeZJA969wxGWQMHFeJZBGwvPBajsDZ30fDxQ8SijMRzY6sfdiT713zGhjQ0aBcS5xc4uOpUhXpeUoiURKIlESiJREoiURKIlEXliYBIjI3BlKn0IsaIsaxWFkw+JTDzZgI1bK50WT4VQg8Ccpa46+lctiNCYdp7RcE+GpPnZdJQVgm2WOOYHjy8l+RY0K8iSOAQbpmIF0IXh1AYlfl1rMMLnMDmNvlnbPP8ArNXxM1ji17gM8r5X+lTm60hTaMB5SRyxW6GwlB+URH8Va2BSAPczn991m4yy7Gu5LT66Zc8sS7Yd4cTipHwGFskEZAnlLqoZjrlJv8I5jiTx0tetPVxw5OOfIC5ViGmklzaMuZyCpWwtwVNmkxIP7sJH/P8A6rHqsYI6LI//ANfH8rUp8KBzc/w+VasNulg0/wAhW83ux/3VlPxKpd/nbsyWmygp2/4+Oa9MFu4FxCtg0ysfDIqg5Sp/dBAzL8XLQG5UG9X6SKeuYWyno8Dxv1c1SqpIaN4dGOly4WWm7B3RjiYSzASSDVc1mCHqOWb0AA042ud+npYoG2jHysSepkmN3n4VnqwoEoiURKIlESiLyxOHWRcrC4up91IZT6ggH2oi9aIlESiJREoi8MdhEmjeOQZkcFWHka+EXFivoNjcLE9q7JmwnfLKJu7DLEJ3bwlM2Ym40T6p1F7C5Q89Kwaygcwh0bchc5DO9sus5/bLapK0PDmyOzNh1W4rs2bKrJ4UCL9kC3DiNF0HHhyrBqY3RybLzcrZppWyR7TBYLqqBTqX3M2Z9JmExH1EJ8J5PKNNOqprr9633TXTYPQln70gz4fK57FK0P8A2mHLj8LRq3lipREoiURKIlESiJREoiURKIlESiKK3m2KmMw8kLhbspysRfK3IjmNelj518IuLIqHs/dCzmOaLExOFMaTK5xETI4syOpJYDkSQoOUG6HQVmUsYGgB6su9TPnkeLON1L7D2WuylabGyJK4GSOYZs7Am+RYbWBNh8JJNteFfY4IKZpLQGjj9K9PmmqCA4kn7wCr28e8O0cYCkLpgojfVbyTEcrtoEP4TcdazZsciabMaT5BaEWDyOF3ut5qow7gYb/MaSRuJJa3Hjw89azX41UE9Gw7lfbhMAHSue9fkm4MKkNBJLC44MGvr+v50GMSkWlaHDsQ4VGDeNxaVO7IgxLFMMGSWZjZZLEAIPieRRwyjofESo0vXmnpGVc37YLW8eNuwr1NUvpYumQ53DhftC1nYGwosImVLljq8jas55knl+EWA5CusjjbG0MaLALmXvc9xc45lSle14SiJREoiURKIlESiJREoiURKIlESiL5kQMCGAIOhBFwR5g0RUzD9m+HjiVI5JY2W/jVr5tb3KNdb20qtLRwS/m0H18VPFVTRfg4hfcW4KEjvpndBxRbIG/ERr5WBAqKPDaVjtprM+8+qlfX1Dxsl3oPRW7DwLGoRFCqosFUWAHkBV5U16URKIlESiJREoiURKIlESiJREoiURKIoHeHeiLDXRfrZ+USnhfgXPBF53OpHAHhUFRUxwN2pD8lTwU8k7tlg+FQMRJJNIZp2zyHQclRfuovIdTxPM9ORrcQkqTnk3kunpKFlOMszzSqCuoTRFG43aNgbGwA1P8ASrUUBJA4qvJMACeC0ncXYBwsOeQfXy2Z/wB0fZQenE9ST5W7KlpxBGGjvXJ1E5mftFWarCgSiJREoiURKIlESiJREoiURKIlESiJREoiURKIlESiJREoiURKIlESiJREoiURKIlEVS3y3ofDlY8PlLm/eOVLrFwsCFI8bZrqCeROugNOsqv07LgXParVJTid+yTZUbE7yTzEqJp5TporCJRbq0QWw6i5PkaxJcRqnC7nBg6hn55+y2I6CmacgXHrOXll7pgMMUBuRdjchRYAnj5knmxJJPThWRPLvHX9Tcn71LUhj3bbemi945A3Ag2JGmuo4ioi0jVSAg6L6r4vqjcdiLmw4D86tRMsLlV5H3NguvdLZLYrFoBfu4WWSRvNTdFv1LAG3QfPZwynLn7w6BZOIThrNgalbJXQrCSiJREoiURKIlESiJREoiURKIlESiJREoiURKIlESiJREoiURKIlESiJREoiURKIlESiLOO0TZL3jggLNHiZWeXDoBmawLMwa4CoXy5s2l2GoJsaFYwNBkbba0z07fBWKbY2xvNPuSrcONRUWy5RlHh08OnDTTTyrknwP2yCbm66yOZhYC3Sy+Ii2IAJukR4AGzOOpI1C+Q1PUcD9dswm2rvIfygvKL6N8z/C9MRiUiWygAKOA0CgeleWRukNzxXpz2xiwXlhpGWAFyczktZuIDEkDysCBblXp7WmWzdB7LwwuEdzqV44TCvNIsUS5pHNgOQ6sx5KOJPtxIFXqandO/ZCqTzthZtFbDu5sRMHCI01PF3PF2PEn+Q5CupjjbG0NbouakkdI4ucpSpF4SiJREoiURKIlESiJREoiURKIlESiJREoiURKIlESiJREoiURKIlESiJREoiURKIlESiKsbZwc7YvLHmVMREEM4AJhEfeMwAIIzPnGUkEXU3vYA15qcSuaToF9BsoWTsyXu3UTk+EiMFAACB4e845h1AAuCdKrjDYg4uJJJ8lediEhAaAAFX58DicrBVAkWURLElpDI4ytIQ1wBGiX1IBvppazZDcJs8sJufDsur7sXuW7IsOK9/8A5HxDYeSWQBGQB0hJBLlSGIcqSACAVA11IJ4Wq/DhdmHaPSIy6lXlxIF42R0Qc+teUO78+JkQRZnURoZJWssfeSWYhLC5CrbqfFVZmG7TRsC2eq9sxIkudIewLQ92d248Gpt45WHjkItfyA+yvl871tU9OyBmy1Zs87pnbTlOVOoEoiURKIlESiJREoiURKIlESiJREoiURKIlESiJREoiURKIlESiJREoiURKIlESiJREoiURKIlEUTsfY4ieWQsXZ3ci4AyIzFyi25FiSSdTpyAA8hoBJHFFKkV6RRG62zlw8TQqSVWWTLfiFLFlW/PKCFB6AV8AsimK+olESiJREoiURKIlESiJREoiURKIlESiJREoiURKIlESiJREoiURKIlESiJREoiURKIlESiL//Z"/>
          <p:cNvSpPr>
            <a:spLocks noChangeAspect="1" noChangeArrowheads="1"/>
          </p:cNvSpPr>
          <p:nvPr/>
        </p:nvSpPr>
        <p:spPr bwMode="auto">
          <a:xfrm>
            <a:off x="307975" y="-860425"/>
            <a:ext cx="3905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clipartlord.com/wp-content/uploads/2013/12/tiger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4832128"/>
            <a:ext cx="3905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6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wnorton.com/college/history/ralph/ralimage/map21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43" y="87312"/>
            <a:ext cx="6816129" cy="67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805" y="3493326"/>
            <a:ext cx="2430620" cy="33646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Akbar (Ruled 1556-1605)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Most famous emperor</a:t>
            </a:r>
          </a:p>
          <a:p>
            <a:r>
              <a:rPr lang="en-US" sz="2400" dirty="0" smtClean="0"/>
              <a:t>Oversaw expansion of empire</a:t>
            </a:r>
          </a:p>
          <a:p>
            <a:r>
              <a:rPr lang="en-US" sz="2400" dirty="0" smtClean="0"/>
              <a:t>Religious toleration</a:t>
            </a:r>
          </a:p>
          <a:p>
            <a:pPr lvl="1"/>
            <a:r>
              <a:rPr lang="en-US" sz="2400" dirty="0" smtClean="0"/>
              <a:t>Created own religion (</a:t>
            </a:r>
            <a:r>
              <a:rPr lang="en-US" sz="2400" dirty="0" smtClean="0">
                <a:latin typeface="Cambria"/>
                <a:cs typeface="Cambria"/>
              </a:rPr>
              <a:t>Din-I-</a:t>
            </a:r>
            <a:r>
              <a:rPr lang="en-US" sz="2400" dirty="0" err="1">
                <a:latin typeface="Cambria"/>
                <a:cs typeface="Cambria"/>
              </a:rPr>
              <a:t>A</a:t>
            </a:r>
            <a:r>
              <a:rPr lang="en-US" sz="2400" dirty="0" err="1" smtClean="0">
                <a:latin typeface="Cambria"/>
                <a:cs typeface="Cambria"/>
              </a:rPr>
              <a:t>lahi</a:t>
            </a:r>
            <a:r>
              <a:rPr lang="en-US" sz="2400" dirty="0" smtClean="0"/>
              <a:t>), </a:t>
            </a:r>
            <a:r>
              <a:rPr lang="en-US" sz="2400" dirty="0" smtClean="0"/>
              <a:t>blending </a:t>
            </a:r>
            <a:r>
              <a:rPr lang="en-US" sz="2400" dirty="0" smtClean="0"/>
              <a:t>of other </a:t>
            </a:r>
            <a:r>
              <a:rPr lang="en-US" sz="2400" dirty="0" smtClean="0"/>
              <a:t>religions [Christianity, Hinduism, </a:t>
            </a:r>
            <a:br>
              <a:rPr lang="en-US" sz="2400" dirty="0" smtClean="0"/>
            </a:br>
            <a:r>
              <a:rPr lang="en-US" sz="2400" dirty="0" smtClean="0"/>
              <a:t>Islam, Jainism, etc.)</a:t>
            </a:r>
            <a:endParaRPr lang="en-US" sz="2400" dirty="0" smtClean="0"/>
          </a:p>
          <a:p>
            <a:r>
              <a:rPr lang="en-US" sz="2400" dirty="0" smtClean="0"/>
              <a:t>Ended </a:t>
            </a:r>
            <a:r>
              <a:rPr lang="en-US" sz="2400" i="1" dirty="0" err="1" smtClean="0"/>
              <a:t>Jizya</a:t>
            </a:r>
            <a:r>
              <a:rPr lang="en-US" sz="2400" dirty="0" smtClean="0"/>
              <a:t> (Tax on non-Muslims)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of </a:t>
            </a:r>
            <a:r>
              <a:rPr lang="en-US" dirty="0" err="1" smtClean="0"/>
              <a:t>birbal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8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1605-1627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Janhangir</a:t>
            </a:r>
            <a:r>
              <a:rPr lang="en-US" dirty="0" smtClean="0"/>
              <a:t> memoir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6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Constructed the </a:t>
            </a:r>
            <a:r>
              <a:rPr lang="en-US" sz="2800" dirty="0" err="1" smtClean="0"/>
              <a:t>Taj</a:t>
            </a:r>
            <a:r>
              <a:rPr lang="en-US" sz="2800" dirty="0" smtClean="0"/>
              <a:t> </a:t>
            </a:r>
            <a:r>
              <a:rPr lang="en-US" sz="2800" dirty="0" err="1" smtClean="0"/>
              <a:t>Mahal</a:t>
            </a:r>
            <a:r>
              <a:rPr lang="en-US" sz="2800" dirty="0" smtClean="0"/>
              <a:t> as a tomb for his wife, </a:t>
            </a:r>
            <a:r>
              <a:rPr lang="en-US" sz="2800" dirty="0" err="1" smtClean="0"/>
              <a:t>Mumtaz</a:t>
            </a:r>
            <a:r>
              <a:rPr lang="en-US" sz="2800" dirty="0" smtClean="0"/>
              <a:t> </a:t>
            </a:r>
            <a:r>
              <a:rPr lang="en-US" sz="2800" dirty="0" err="1" smtClean="0"/>
              <a:t>Mahal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Shah Jahan (RULED 1628-1658)</a:t>
            </a:r>
            <a:endParaRPr lang="en-US" dirty="0"/>
          </a:p>
        </p:txBody>
      </p:sp>
      <p:pic>
        <p:nvPicPr>
          <p:cNvPr id="3076" name="Picture 4" descr="http://www.internetstones.com/image-files/portraits-of-shah-jahan-and-mumtaz-mah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81" y="3838575"/>
            <a:ext cx="4572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thumb/c/c8/Taj_Mahal_in_March_2004.jpg/932px-Taj_Mahal_in_March_2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777" y="2979684"/>
            <a:ext cx="4702457" cy="387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798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“World Conqueror”—Sought to expand the empire, costly military campaigns and frequent rebellions</a:t>
            </a:r>
          </a:p>
          <a:p>
            <a:pPr lvl="1"/>
            <a:r>
              <a:rPr lang="en-US" sz="2600" dirty="0" smtClean="0"/>
              <a:t>Less $ for art, literature, etc.</a:t>
            </a:r>
            <a:endParaRPr lang="en-US" sz="2600" dirty="0" smtClean="0"/>
          </a:p>
          <a:p>
            <a:r>
              <a:rPr lang="en-US" sz="2800" dirty="0" smtClean="0"/>
              <a:t>Less tolerant towards Hindus</a:t>
            </a:r>
            <a:endParaRPr lang="en-US" sz="2800" dirty="0" smtClean="0"/>
          </a:p>
          <a:p>
            <a:pPr lvl="1"/>
            <a:r>
              <a:rPr lang="en-US" sz="2600" dirty="0" smtClean="0"/>
              <a:t>Reinstated </a:t>
            </a:r>
            <a:r>
              <a:rPr lang="en-US" sz="2600" i="1" dirty="0" err="1" smtClean="0"/>
              <a:t>jizya</a:t>
            </a:r>
            <a:endParaRPr lang="en-US" sz="2600" i="1" dirty="0" smtClean="0"/>
          </a:p>
          <a:p>
            <a:pPr lvl="1"/>
            <a:r>
              <a:rPr lang="en-US" sz="2600" dirty="0" smtClean="0"/>
              <a:t>Wanted to impose </a:t>
            </a:r>
            <a:r>
              <a:rPr lang="en-US" sz="2600" i="1" dirty="0" smtClean="0"/>
              <a:t>sharia</a:t>
            </a:r>
            <a:r>
              <a:rPr lang="en-US" sz="2600" dirty="0" smtClean="0"/>
              <a:t> (Islamic law)</a:t>
            </a:r>
            <a:endParaRPr lang="en-US" sz="2600" dirty="0" smtClean="0"/>
          </a:p>
          <a:p>
            <a:r>
              <a:rPr lang="en-US" sz="2800" dirty="0" smtClean="0"/>
              <a:t>Led to slow disintegration of empire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Aurangzeb (1659-1707)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1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=nbuM0aJjVgE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22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1519</TotalTime>
  <Words>140</Words>
  <Application>Microsoft Office PowerPoint</Application>
  <PresentationFormat>On-screen Show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Grid</vt:lpstr>
      <vt:lpstr>Mughal empire 1526~1857</vt:lpstr>
      <vt:lpstr>Creation of the Mughal EMpire</vt:lpstr>
      <vt:lpstr>PowerPoint Presentation</vt:lpstr>
      <vt:lpstr>Akbar (Ruled 1556-1605)</vt:lpstr>
      <vt:lpstr>Story of birbal</vt:lpstr>
      <vt:lpstr>Janhangir memoir</vt:lpstr>
      <vt:lpstr>Shah Jahan (RULED 1628-1658)</vt:lpstr>
      <vt:lpstr>Aurangzeb (1659-1707)</vt:lpstr>
      <vt:lpstr>Crash course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Mughal empire</dc:title>
  <dc:creator>Nik</dc:creator>
  <cp:lastModifiedBy>.</cp:lastModifiedBy>
  <cp:revision>26</cp:revision>
  <dcterms:created xsi:type="dcterms:W3CDTF">2014-12-09T02:33:06Z</dcterms:created>
  <dcterms:modified xsi:type="dcterms:W3CDTF">2014-12-10T12:30:15Z</dcterms:modified>
</cp:coreProperties>
</file>