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61" r:id="rId3"/>
    <p:sldId id="265" r:id="rId4"/>
    <p:sldId id="262" r:id="rId5"/>
    <p:sldId id="266" r:id="rId6"/>
    <p:sldId id="268" r:id="rId7"/>
    <p:sldId id="259" r:id="rId8"/>
    <p:sldId id="269" r:id="rId9"/>
    <p:sldId id="271" r:id="rId10"/>
    <p:sldId id="270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8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2C005-99FF-4BF4-8325-C99BEFCC3897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BB6D-39A7-4E44-8F39-7539F6F28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17A0EC-F5D2-43B8-977B-1D37E7904EFA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19E983-BAF6-4261-AA6D-12E9074EBB4C}" type="datetimeFigureOut">
              <a:rPr lang="en-US" smtClean="0"/>
              <a:t>9/28/2014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8C6815-761E-416C-BBA6-F7BE44CB2D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5365990"/>
            <a:ext cx="8458200" cy="12223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Classical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mrbelloblog.com/wp-content/uploads/2014/08/Hindu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838200"/>
            <a:ext cx="7239000" cy="45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the caste system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Many</a:t>
            </a:r>
            <a:r>
              <a:rPr lang="en-US" dirty="0" smtClean="0"/>
              <a:t> separate and stratified social groups</a:t>
            </a:r>
          </a:p>
          <a:p>
            <a:r>
              <a:rPr lang="en-US" dirty="0" smtClean="0"/>
              <a:t>India had unique justifications for system</a:t>
            </a:r>
          </a:p>
          <a:p>
            <a:pPr lvl="1"/>
            <a:r>
              <a:rPr lang="en-US" dirty="0" smtClean="0"/>
              <a:t>Ritual purity: Encountering lower caste members could make you unclean</a:t>
            </a:r>
          </a:p>
          <a:p>
            <a:pPr lvl="1"/>
            <a:r>
              <a:rPr lang="en-US" dirty="0" smtClean="0"/>
              <a:t>Religious justifications preventing social mobility</a:t>
            </a:r>
          </a:p>
          <a:p>
            <a:pPr lvl="2"/>
            <a:r>
              <a:rPr lang="en-US" sz="2800" dirty="0" smtClean="0"/>
              <a:t>Birth in your caste reflected actions of a past lifetime—deserved wherever you ended up	</a:t>
            </a:r>
          </a:p>
        </p:txBody>
      </p:sp>
    </p:spTree>
    <p:extLst>
      <p:ext uri="{BB962C8B-B14F-4D97-AF65-F5344CB8AC3E}">
        <p14:creationId xmlns:p14="http://schemas.microsoft.com/office/powerpoint/2010/main" val="19995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 and newcomers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Caste system excluded outsiders, but it also provided a means for assimilation for those who came to India</a:t>
            </a:r>
          </a:p>
          <a:p>
            <a:pPr lvl="1"/>
            <a:r>
              <a:rPr lang="en-US" dirty="0" smtClean="0"/>
              <a:t>You could retain your culture and still be a part of the caste system!</a:t>
            </a:r>
          </a:p>
          <a:p>
            <a:r>
              <a:rPr lang="en-US" dirty="0" smtClean="0"/>
              <a:t>Alexander’s Greek soldiers became part of </a:t>
            </a:r>
            <a:r>
              <a:rPr lang="en-US" dirty="0" err="1" smtClean="0"/>
              <a:t>kshatryia</a:t>
            </a:r>
            <a:r>
              <a:rPr lang="en-US" dirty="0" smtClean="0"/>
              <a:t> caste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cLOSURE</a:t>
            </a:r>
            <a:endParaRPr lang="en-US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“A modern caste is a group of persons who will eat with one another and intermarry, while excluding others from these two  intimacies.[…] Definite rules for how to behave in the presence of members of other castes also become necessary.”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How close do we get to a “Caste System” in OMHS and our modern world?</a:t>
            </a:r>
          </a:p>
        </p:txBody>
      </p:sp>
    </p:spTree>
    <p:extLst>
      <p:ext uri="{BB962C8B-B14F-4D97-AF65-F5344CB8AC3E}">
        <p14:creationId xmlns:p14="http://schemas.microsoft.com/office/powerpoint/2010/main" val="236251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</a:t>
            </a:r>
            <a:r>
              <a:rPr lang="en-US" dirty="0" err="1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/>
          <a:lstStyle/>
          <a:p>
            <a:r>
              <a:rPr lang="en-US" dirty="0" smtClean="0"/>
              <a:t>Dravidians: People who created the Indus Valley Civilization</a:t>
            </a:r>
          </a:p>
          <a:p>
            <a:r>
              <a:rPr lang="en-US" dirty="0" smtClean="0"/>
              <a:t>Aryan Migration/Invasion: Aryan nomadic people arrived from Central Asia, conquered or mixed with Dravidians</a:t>
            </a:r>
          </a:p>
          <a:p>
            <a:pPr lvl="1"/>
            <a:r>
              <a:rPr lang="en-US" dirty="0" smtClean="0"/>
              <a:t>Brought own language, Sanskrit</a:t>
            </a:r>
          </a:p>
          <a:p>
            <a:pPr lvl="1"/>
            <a:r>
              <a:rPr lang="en-US" dirty="0" smtClean="0"/>
              <a:t>Also brought own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hoffert.faculty.noctrl.edu/REL255/Map.AryanInva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598466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Vedic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Blend of Aryan and Dravidian beliefs, precursor to modern-day Hinduism</a:t>
            </a:r>
          </a:p>
          <a:p>
            <a:r>
              <a:rPr lang="en-US" dirty="0" smtClean="0"/>
              <a:t>Vedas: Collection of poems, hymns, rituals that were compiled by priests (</a:t>
            </a:r>
            <a:r>
              <a:rPr lang="en-US" dirty="0" err="1" smtClean="0"/>
              <a:t>brahmins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Chronicled early civilization</a:t>
            </a:r>
            <a:endParaRPr lang="en-US" dirty="0"/>
          </a:p>
          <a:p>
            <a:pPr lvl="1"/>
            <a:r>
              <a:rPr lang="en-US" dirty="0" smtClean="0"/>
              <a:t>Only Brahmins could conduct rituals</a:t>
            </a:r>
          </a:p>
        </p:txBody>
      </p:sp>
    </p:spTree>
    <p:extLst>
      <p:ext uri="{BB962C8B-B14F-4D97-AF65-F5344CB8AC3E}">
        <p14:creationId xmlns:p14="http://schemas.microsoft.com/office/powerpoint/2010/main" val="3360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Upanishads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Sacred </a:t>
            </a:r>
            <a:r>
              <a:rPr lang="en-US" sz="2800" dirty="0"/>
              <a:t>texts that emerged around the early classical </a:t>
            </a:r>
            <a:r>
              <a:rPr lang="en-US" sz="2800" dirty="0" smtClean="0"/>
              <a:t>period (800-400 BCE)</a:t>
            </a:r>
          </a:p>
          <a:p>
            <a:pPr lvl="1"/>
            <a:r>
              <a:rPr lang="en-US" sz="2400" dirty="0" smtClean="0"/>
              <a:t>More philosophical, outline for Hindu beliefs</a:t>
            </a:r>
          </a:p>
          <a:p>
            <a:r>
              <a:rPr lang="en-US" sz="2800" dirty="0" smtClean="0"/>
              <a:t>Brahman: World Soul, divine reality within all things</a:t>
            </a:r>
          </a:p>
          <a:p>
            <a:pPr lvl="1"/>
            <a:r>
              <a:rPr lang="en-US" sz="2400" dirty="0" smtClean="0"/>
              <a:t>Moksha: Ultimate goal, becoming one with Brahman</a:t>
            </a:r>
          </a:p>
          <a:p>
            <a:pPr lvl="2"/>
            <a:r>
              <a:rPr lang="en-US" dirty="0" smtClean="0"/>
              <a:t>Took many lifetimes to achieve Moksha</a:t>
            </a:r>
          </a:p>
          <a:p>
            <a:r>
              <a:rPr lang="en-US" sz="2800" dirty="0" smtClean="0"/>
              <a:t>Samsara: Rebirth/Reincarnation</a:t>
            </a:r>
          </a:p>
          <a:p>
            <a:pPr marL="742950" lvl="2" indent="-342900">
              <a:buFont typeface="Wingdings 2"/>
              <a:buChar char=""/>
            </a:pPr>
            <a:r>
              <a:rPr lang="en-US" dirty="0"/>
              <a:t>Dharma: The duties and responsibilities of each </a:t>
            </a:r>
            <a:r>
              <a:rPr lang="en-US" dirty="0" smtClean="0"/>
              <a:t>caste</a:t>
            </a:r>
            <a:endParaRPr lang="en-US" sz="2800" dirty="0" smtClean="0"/>
          </a:p>
          <a:p>
            <a:pPr lvl="1"/>
            <a:r>
              <a:rPr lang="en-US" sz="2400" dirty="0" smtClean="0"/>
              <a:t>Karma: Good actions during life would result in a higher station in the next life, closer to moksha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365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Origins: somewhat unclear</a:t>
            </a:r>
          </a:p>
          <a:p>
            <a:pPr lvl="1"/>
            <a:r>
              <a:rPr lang="en-US" dirty="0" smtClean="0"/>
              <a:t>Interaction of many diverse cultures, coupled with economic specialization, may have contributed to its development</a:t>
            </a:r>
          </a:p>
          <a:p>
            <a:r>
              <a:rPr lang="en-US" dirty="0" smtClean="0"/>
              <a:t>Varna: Society is divided into 4 classes</a:t>
            </a:r>
          </a:p>
          <a:p>
            <a:pPr lvl="1"/>
            <a:r>
              <a:rPr lang="en-US" dirty="0" smtClean="0"/>
              <a:t>Linkage of birth and occupation</a:t>
            </a:r>
          </a:p>
          <a:p>
            <a:r>
              <a:rPr lang="en-US" dirty="0" smtClean="0"/>
              <a:t>Outside of the caste system (outcasts) were the “untouchables”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6493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757838">
            <a:off x="2633745" y="-55267"/>
            <a:ext cx="8705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>
                <a:latin typeface="Calibri Light" panose="020F0302020204030204" pitchFamily="34" charset="0"/>
              </a:rPr>
              <a:t>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68" y="1760615"/>
            <a:ext cx="2515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Four</a:t>
            </a:r>
          </a:p>
          <a:p>
            <a:r>
              <a:rPr lang="en-US" sz="5400" dirty="0" err="1" smtClean="0"/>
              <a:t>Varnas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117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distinctions based on specialized occupation (sub-caste)</a:t>
            </a:r>
          </a:p>
          <a:p>
            <a:r>
              <a:rPr lang="en-US" dirty="0" err="1" smtClean="0"/>
              <a:t>Jatis</a:t>
            </a:r>
            <a:r>
              <a:rPr lang="en-US" dirty="0" smtClean="0"/>
              <a:t> determined who you could marry and eat with</a:t>
            </a:r>
          </a:p>
          <a:p>
            <a:pPr lvl="1"/>
            <a:r>
              <a:rPr lang="en-US" dirty="0" smtClean="0"/>
              <a:t>Set of rules, obligations, duties within each </a:t>
            </a:r>
            <a:r>
              <a:rPr lang="en-US" dirty="0" err="1" smtClean="0"/>
              <a:t>jati</a:t>
            </a:r>
            <a:endParaRPr lang="en-US" dirty="0" smtClean="0"/>
          </a:p>
          <a:p>
            <a:pPr lvl="1"/>
            <a:r>
              <a:rPr lang="en-US" dirty="0" smtClean="0"/>
              <a:t>Thousands of </a:t>
            </a:r>
            <a:r>
              <a:rPr lang="en-US" dirty="0" err="1" smtClean="0"/>
              <a:t>jatis</a:t>
            </a:r>
            <a:endParaRPr lang="en-US" dirty="0" smtClean="0"/>
          </a:p>
          <a:p>
            <a:r>
              <a:rPr lang="en-US" dirty="0" smtClean="0"/>
              <a:t>Very localized—no statewide </a:t>
            </a:r>
            <a:r>
              <a:rPr lang="en-US" dirty="0" err="1" smtClean="0"/>
              <a:t>jatis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02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1333</TotalTime>
  <Words>405</Words>
  <Application>Microsoft Office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Classical India</vt:lpstr>
      <vt:lpstr>Origins of india</vt:lpstr>
      <vt:lpstr>PowerPoint Presentation</vt:lpstr>
      <vt:lpstr>Vedic Religion</vt:lpstr>
      <vt:lpstr>Upanishads</vt:lpstr>
      <vt:lpstr>The caste system</vt:lpstr>
      <vt:lpstr>PowerPoint Presentation</vt:lpstr>
      <vt:lpstr>Jati</vt:lpstr>
      <vt:lpstr>Reading</vt:lpstr>
      <vt:lpstr>What makes the caste system unique?</vt:lpstr>
      <vt:lpstr>Caste system and newcomers</vt:lpstr>
      <vt:lpstr>cLOSURE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Hinduism</dc:title>
  <dc:creator>.</dc:creator>
  <cp:lastModifiedBy>.</cp:lastModifiedBy>
  <cp:revision>48</cp:revision>
  <dcterms:created xsi:type="dcterms:W3CDTF">2014-09-28T13:30:55Z</dcterms:created>
  <dcterms:modified xsi:type="dcterms:W3CDTF">2014-09-29T11:44:20Z</dcterms:modified>
</cp:coreProperties>
</file>