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60" r:id="rId4"/>
    <p:sldId id="265" r:id="rId5"/>
    <p:sldId id="257" r:id="rId6"/>
    <p:sldId id="264" r:id="rId7"/>
    <p:sldId id="258" r:id="rId8"/>
    <p:sldId id="259" r:id="rId9"/>
    <p:sldId id="261" r:id="rId10"/>
    <p:sldId id="266" r:id="rId11"/>
    <p:sldId id="262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02" y="-5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416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22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793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5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33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12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3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61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7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42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67592-DA47-4A93-A925-83006A6BB4FA}" type="datetimeFigureOut">
              <a:rPr lang="en-US" smtClean="0"/>
              <a:t>12/14/2014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FAF88-11AC-4421-883A-7F47A5FF9C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 in your test corrections up front!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Staple your </a:t>
            </a:r>
            <a:r>
              <a:rPr lang="en-US" dirty="0" err="1" smtClean="0">
                <a:solidFill>
                  <a:schemeClr val="tx1"/>
                </a:solidFill>
              </a:rPr>
              <a:t>Scantron</a:t>
            </a:r>
            <a:r>
              <a:rPr lang="en-US" dirty="0" smtClean="0">
                <a:solidFill>
                  <a:schemeClr val="tx1"/>
                </a:solidFill>
              </a:rPr>
              <a:t> to your corrections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Turn in your test packet as well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0949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http://4.bp.blogspot.com/_Y9-xi5n9m3E/TQIpXDLI28I/AAAAAAAAHpI/bfEofLc7LoM/s1600/European_settlements_in_India_1501-173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355" y="457200"/>
            <a:ext cx="9159427" cy="5624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253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British East India Company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Similar motivations to the Dutch (which was their competition)</a:t>
            </a:r>
          </a:p>
          <a:p>
            <a:r>
              <a:rPr lang="en-US" dirty="0" smtClean="0"/>
              <a:t>Funded by state and shareholders</a:t>
            </a:r>
          </a:p>
          <a:p>
            <a:pPr lvl="1"/>
            <a:r>
              <a:rPr lang="en-US" dirty="0" smtClean="0"/>
              <a:t>Provided insurance and protection</a:t>
            </a:r>
          </a:p>
          <a:p>
            <a:r>
              <a:rPr lang="en-US" dirty="0" smtClean="0"/>
              <a:t>Given broad powers by the Empire to protect and expand trade</a:t>
            </a:r>
          </a:p>
          <a:p>
            <a:pPr lvl="1"/>
            <a:r>
              <a:rPr lang="en-US" dirty="0" smtClean="0"/>
              <a:t>Would use these powers to take over India</a:t>
            </a:r>
          </a:p>
          <a:p>
            <a:pPr lvl="1"/>
            <a:r>
              <a:rPr lang="en-US" dirty="0" smtClean="0"/>
              <a:t>The Company, not the Empire, originally controlled India!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94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95018"/>
            <a:ext cx="8229600" cy="4525963"/>
          </a:xfrm>
        </p:spPr>
        <p:txBody>
          <a:bodyPr/>
          <a:lstStyle/>
          <a:p>
            <a:r>
              <a:rPr lang="en-US" dirty="0" smtClean="0"/>
              <a:t>https://www.youtube.com/watch?v=mRQE44FClgQ</a:t>
            </a:r>
            <a:endParaRPr lang="en-US" dirty="0"/>
          </a:p>
        </p:txBody>
      </p:sp>
      <p:pic>
        <p:nvPicPr>
          <p:cNvPr id="2050" name="Picture 2" descr="http://img1.wikia.nocookie.net/__cb20110805143559/pirates/images/archive/e/e1/20110806031637!LtGrov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066800"/>
            <a:ext cx="68580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846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Global Commerce and Trade, 1450-1750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27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Mercantilism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Premier economic theory in Europe during the Early Modern Era</a:t>
            </a:r>
          </a:p>
          <a:p>
            <a:r>
              <a:rPr lang="en-US" dirty="0" smtClean="0"/>
              <a:t>Encouraged government regulation of the economy to build the power of the state</a:t>
            </a:r>
          </a:p>
          <a:p>
            <a:r>
              <a:rPr lang="en-US" dirty="0" smtClean="0"/>
              <a:t>European governments could help their economy by…</a:t>
            </a:r>
          </a:p>
          <a:p>
            <a:pPr lvl="1"/>
            <a:r>
              <a:rPr lang="en-US" dirty="0" smtClean="0"/>
              <a:t>Encouraging exports</a:t>
            </a:r>
          </a:p>
          <a:p>
            <a:pPr lvl="1"/>
            <a:r>
              <a:rPr lang="en-US" dirty="0" smtClean="0"/>
              <a:t>Accumulating bullion (silver and gold)</a:t>
            </a:r>
          </a:p>
          <a:p>
            <a:pPr lvl="1"/>
            <a:r>
              <a:rPr lang="en-US" dirty="0" smtClean="0"/>
              <a:t>Establishing colonies (purchased the exports, supplied goods)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577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Portuguese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http://upload.wikimedia.org/wikipedia/commons/7/7e/Portugal_Imp%C3%A9rio_tot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95400"/>
            <a:ext cx="9040769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391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Trading Post Empires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Founded by the Portuguese</a:t>
            </a:r>
          </a:p>
          <a:p>
            <a:r>
              <a:rPr lang="en-US" dirty="0" smtClean="0"/>
              <a:t>Wanted to control commerce, not people</a:t>
            </a:r>
          </a:p>
          <a:p>
            <a:pPr lvl="1"/>
            <a:r>
              <a:rPr lang="en-US" dirty="0" smtClean="0"/>
              <a:t>Established partial monopoly on </a:t>
            </a:r>
            <a:r>
              <a:rPr lang="en-US" dirty="0"/>
              <a:t>I</a:t>
            </a:r>
            <a:r>
              <a:rPr lang="en-US" dirty="0" smtClean="0"/>
              <a:t>ndian </a:t>
            </a:r>
            <a:r>
              <a:rPr lang="en-US" dirty="0"/>
              <a:t>O</a:t>
            </a:r>
            <a:r>
              <a:rPr lang="en-US" dirty="0" smtClean="0"/>
              <a:t>cean trade </a:t>
            </a:r>
          </a:p>
          <a:p>
            <a:pPr lvl="1"/>
            <a:r>
              <a:rPr lang="en-US" dirty="0" smtClean="0"/>
              <a:t>Never fully exerted control over spice trade</a:t>
            </a:r>
          </a:p>
          <a:p>
            <a:pPr lvl="1"/>
            <a:r>
              <a:rPr lang="en-US" dirty="0" smtClean="0"/>
              <a:t>Declines by 1600 (competition from other </a:t>
            </a:r>
            <a:r>
              <a:rPr lang="en-US" dirty="0"/>
              <a:t>I</a:t>
            </a:r>
            <a:r>
              <a:rPr lang="en-US" dirty="0" smtClean="0"/>
              <a:t>ndian </a:t>
            </a:r>
            <a:r>
              <a:rPr lang="en-US" dirty="0"/>
              <a:t>O</a:t>
            </a:r>
            <a:r>
              <a:rPr lang="en-US" dirty="0" smtClean="0"/>
              <a:t>cean kingdoms, other </a:t>
            </a:r>
            <a:r>
              <a:rPr lang="en-US" dirty="0"/>
              <a:t>E</a:t>
            </a:r>
            <a:r>
              <a:rPr lang="en-US" dirty="0" smtClean="0"/>
              <a:t>uropeans)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4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20582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2866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Spain and the (Philip)pines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Spain wanted to get involved in Indian Ocean trade</a:t>
            </a:r>
          </a:p>
          <a:p>
            <a:r>
              <a:rPr lang="en-US" dirty="0" smtClean="0"/>
              <a:t>Philippines “discovered” by Ferdinand Magellan</a:t>
            </a:r>
          </a:p>
          <a:p>
            <a:pPr lvl="1"/>
            <a:r>
              <a:rPr lang="en-US" dirty="0" smtClean="0"/>
              <a:t>Close to China and Spice Islands </a:t>
            </a:r>
          </a:p>
          <a:p>
            <a:pPr lvl="1"/>
            <a:r>
              <a:rPr lang="en-US" dirty="0" smtClean="0"/>
              <a:t>Small, weak, unorganized societies</a:t>
            </a:r>
          </a:p>
          <a:p>
            <a:pPr lvl="1"/>
            <a:r>
              <a:rPr lang="en-US" dirty="0" smtClean="0"/>
              <a:t>No other countries competing for control</a:t>
            </a:r>
          </a:p>
          <a:p>
            <a:r>
              <a:rPr lang="en-US" dirty="0" smtClean="0"/>
              <a:t>Spain conquered Philippines, established colony (rather than trading post) from 1565-1898. </a:t>
            </a:r>
          </a:p>
          <a:p>
            <a:pPr lvl="1"/>
            <a:r>
              <a:rPr lang="en-US" dirty="0" smtClean="0"/>
              <a:t>Catholic missionaries turned Philippines into Christian outpost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0094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East India Company </a:t>
            </a:r>
            <a:endParaRPr lang="en-US" dirty="0"/>
          </a:p>
        </p:txBody>
      </p:sp>
      <p:pic>
        <p:nvPicPr>
          <p:cNvPr id="1026" name="Picture 2" descr="https://people.hofstra.edu/geotrans/eng/ch2en/conc2en/img/VOC_Trade_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1181099"/>
            <a:ext cx="8096250" cy="5676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18119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Dutch East India Company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458200" cy="4602163"/>
          </a:xfrm>
        </p:spPr>
        <p:txBody>
          <a:bodyPr>
            <a:normAutofit/>
          </a:bodyPr>
          <a:lstStyle/>
          <a:p>
            <a:r>
              <a:rPr lang="en-US" dirty="0" smtClean="0"/>
              <a:t>What were the goals of the Dutch in the 16</a:t>
            </a:r>
            <a:r>
              <a:rPr lang="en-US" baseline="30000" dirty="0" smtClean="0"/>
              <a:t>th</a:t>
            </a:r>
            <a:r>
              <a:rPr lang="en-US" dirty="0" smtClean="0"/>
              <a:t> and 17</a:t>
            </a:r>
            <a:r>
              <a:rPr lang="en-US" baseline="30000" dirty="0" smtClean="0"/>
              <a:t>th</a:t>
            </a:r>
            <a:r>
              <a:rPr lang="en-US" dirty="0" smtClean="0"/>
              <a:t> centuries?</a:t>
            </a:r>
          </a:p>
          <a:p>
            <a:r>
              <a:rPr lang="en-US" dirty="0" smtClean="0"/>
              <a:t>Why was it important that the Company was a monopoly and linked to the state?</a:t>
            </a:r>
          </a:p>
          <a:p>
            <a:r>
              <a:rPr lang="en-US" dirty="0" smtClean="0"/>
              <a:t>Why was </a:t>
            </a:r>
            <a:r>
              <a:rPr lang="en-US" dirty="0" err="1" smtClean="0"/>
              <a:t>Coen</a:t>
            </a:r>
            <a:r>
              <a:rPr lang="en-US" dirty="0" smtClean="0"/>
              <a:t> ruthless in his protection of the Company?</a:t>
            </a:r>
            <a:r>
              <a:rPr lang="en-US" dirty="0"/>
              <a:t>	</a:t>
            </a:r>
            <a:endParaRPr lang="en-US" dirty="0" smtClean="0"/>
          </a:p>
          <a:p>
            <a:pPr lvl="1"/>
            <a:r>
              <a:rPr lang="en-US" dirty="0" smtClean="0"/>
              <a:t>What did he do?</a:t>
            </a:r>
          </a:p>
          <a:p>
            <a:r>
              <a:rPr lang="en-US" dirty="0" smtClean="0"/>
              <a:t>How did the Company impact the Netherlands?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1248</TotalTime>
  <Words>289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Turn in your test corrections up front!</vt:lpstr>
      <vt:lpstr>Global Commerce and Trade, 1450-1750</vt:lpstr>
      <vt:lpstr>Mercantilism</vt:lpstr>
      <vt:lpstr>Portuguese Empire</vt:lpstr>
      <vt:lpstr>Trading Post Empires</vt:lpstr>
      <vt:lpstr>PowerPoint Presentation</vt:lpstr>
      <vt:lpstr>Spain and the (Philip)pines</vt:lpstr>
      <vt:lpstr>Dutch East India Company </vt:lpstr>
      <vt:lpstr>Dutch East India Company </vt:lpstr>
      <vt:lpstr>PowerPoint Presentation</vt:lpstr>
      <vt:lpstr>British East India Company</vt:lpstr>
      <vt:lpstr>PowerPoint Presentation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Commerce and Trade, 1450-1750</dc:title>
  <dc:creator>.</dc:creator>
  <cp:lastModifiedBy>.</cp:lastModifiedBy>
  <cp:revision>21</cp:revision>
  <dcterms:created xsi:type="dcterms:W3CDTF">2014-12-14T15:52:52Z</dcterms:created>
  <dcterms:modified xsi:type="dcterms:W3CDTF">2014-12-15T12:41:05Z</dcterms:modified>
</cp:coreProperties>
</file>