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DF976E-FFD2-4586-8A1B-7D829B1266D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BC09F2-9651-46C1-930F-5EBE77D333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Happy </a:t>
            </a:r>
            <a:r>
              <a:rPr lang="en-US" dirty="0" err="1" smtClean="0"/>
              <a:t>halloween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YOUR EXTRA CREDIT </a:t>
            </a:r>
            <a:r>
              <a:rPr lang="en-US" smtClean="0"/>
              <a:t>UP FRONT!</a:t>
            </a:r>
            <a:endParaRPr lang="en-US" dirty="0"/>
          </a:p>
        </p:txBody>
      </p:sp>
      <p:pic>
        <p:nvPicPr>
          <p:cNvPr id="1026" name="Picture 2" descr="https://cdn4.iconfinder.com/data/icons/halloween-pumpkins/500/halloween-13-1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9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Catholic Church</a:t>
            </a:r>
            <a:br>
              <a:rPr lang="en-US" dirty="0" smtClean="0"/>
            </a:br>
            <a:r>
              <a:rPr lang="en-US" dirty="0" smtClean="0"/>
              <a:t>Orthodoxy vs. Heresy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Widespread missionary work in Europe during early Middle Ages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Converting the pagans (some blending: Halloween</a:t>
            </a:r>
            <a:r>
              <a:rPr lang="en-US" smtClean="0">
                <a:solidFill>
                  <a:schemeClr val="tx1"/>
                </a:solidFill>
              </a:rPr>
              <a:t>, Christmas)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Catholic Church was the only unifying </a:t>
            </a:r>
            <a:r>
              <a:rPr lang="en-US" dirty="0"/>
              <a:t>E</a:t>
            </a:r>
            <a:r>
              <a:rPr lang="en-US" dirty="0" smtClean="0"/>
              <a:t>uropean institution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Duty of all noblemen to support the church</a:t>
            </a:r>
          </a:p>
          <a:p>
            <a:r>
              <a:rPr lang="en-US" dirty="0" smtClean="0"/>
              <a:t>Contests for power between church and state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Church controlled large tracts of land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Tithe: 10% annual tax to the church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Capitulary on Saxony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Capitulary: laws, regulations, and punishments regarding religious practice</a:t>
            </a:r>
          </a:p>
          <a:p>
            <a:endParaRPr lang="en-US" dirty="0"/>
          </a:p>
          <a:p>
            <a:r>
              <a:rPr lang="en-US" dirty="0" smtClean="0"/>
              <a:t>Background: Charlemagne, a powerful king, forcibly converted the Saxons to Christianity</a:t>
            </a:r>
          </a:p>
          <a:p>
            <a:endParaRPr lang="en-US" dirty="0"/>
          </a:p>
          <a:p>
            <a:r>
              <a:rPr lang="en-US" dirty="0" smtClean="0"/>
              <a:t>What does this document reveal about resistance to conversion?</a:t>
            </a:r>
          </a:p>
          <a:p>
            <a:r>
              <a:rPr lang="en-US" dirty="0" smtClean="0"/>
              <a:t>How is that resistance counteracted?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Orthodoxy v. Heresy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Orthodoxy: The official, “correct” way of thinking—as approved by the Church </a:t>
            </a:r>
            <a:endParaRPr lang="en-US" dirty="0"/>
          </a:p>
          <a:p>
            <a:r>
              <a:rPr lang="en-US" dirty="0" smtClean="0"/>
              <a:t>Heresy: A philosophy that deviates from the commonly accepted traditions and tenets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Believes something contrary to church philosophy, refuses to recant (give it up)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Who decides what is heresy? The Church </a:t>
            </a:r>
          </a:p>
          <a:p>
            <a:r>
              <a:rPr lang="en-US" dirty="0" smtClean="0"/>
              <a:t>Who punishes? Church can excommunicate, but other penalties (burned at stake, etc.) were decided by the state, especially the local lords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1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Albigensian</a:t>
            </a:r>
            <a:r>
              <a:rPr lang="en-US" dirty="0" smtClean="0"/>
              <a:t> Crusade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Crusade ordered by Pope Innocent III against the </a:t>
            </a:r>
            <a:r>
              <a:rPr lang="en-US" sz="2800" dirty="0" err="1" smtClean="0"/>
              <a:t>Cathars</a:t>
            </a:r>
            <a:r>
              <a:rPr lang="en-US" sz="2800" dirty="0" smtClean="0"/>
              <a:t> of France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Deemed heretics by the Church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900" dirty="0" smtClean="0"/>
              <a:t>As you read, take notes on…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What makes the </a:t>
            </a:r>
            <a:r>
              <a:rPr lang="en-US" sz="2400" dirty="0" err="1" smtClean="0">
                <a:solidFill>
                  <a:schemeClr val="tx1"/>
                </a:solidFill>
              </a:rPr>
              <a:t>Cathars</a:t>
            </a:r>
            <a:r>
              <a:rPr lang="en-US" sz="2400" dirty="0" smtClean="0">
                <a:solidFill>
                  <a:schemeClr val="tx1"/>
                </a:solidFill>
              </a:rPr>
              <a:t> heretical?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How did the Catholic Church react to the </a:t>
            </a:r>
            <a:r>
              <a:rPr lang="en-US" sz="2400" dirty="0" err="1" smtClean="0">
                <a:solidFill>
                  <a:schemeClr val="tx1"/>
                </a:solidFill>
              </a:rPr>
              <a:t>Cathars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Why did the </a:t>
            </a:r>
            <a:r>
              <a:rPr lang="en-US" sz="2400" dirty="0" err="1" smtClean="0">
                <a:solidFill>
                  <a:schemeClr val="tx1"/>
                </a:solidFill>
              </a:rPr>
              <a:t>Cathars</a:t>
            </a:r>
            <a:r>
              <a:rPr lang="en-US" sz="2400" dirty="0" smtClean="0">
                <a:solidFill>
                  <a:schemeClr val="tx1"/>
                </a:solidFill>
              </a:rPr>
              <a:t> stand out as a heretical group?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Destruction of the Knights Templar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 the four questions on the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266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TURN IN YOUR EXTRA CREDIT UP FRONT!</vt:lpstr>
      <vt:lpstr>Catholic Church Orthodoxy vs. Heresy</vt:lpstr>
      <vt:lpstr>Middle Ages</vt:lpstr>
      <vt:lpstr>Capitulary on Saxony</vt:lpstr>
      <vt:lpstr>Orthodoxy v. Heresy</vt:lpstr>
      <vt:lpstr>The Albigensian Crusade</vt:lpstr>
      <vt:lpstr>Destruction of the Knights Templar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 Church Orthodoxy vs. Heresy</dc:title>
  <dc:creator>.</dc:creator>
  <cp:lastModifiedBy>.</cp:lastModifiedBy>
  <cp:revision>20</cp:revision>
  <dcterms:created xsi:type="dcterms:W3CDTF">2014-10-31T01:06:03Z</dcterms:created>
  <dcterms:modified xsi:type="dcterms:W3CDTF">2014-10-31T11:49:46Z</dcterms:modified>
</cp:coreProperties>
</file>