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9"/>
  </p:notes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52" autoAdjust="0"/>
    <p:restoredTop sz="94660"/>
  </p:normalViewPr>
  <p:slideViewPr>
    <p:cSldViewPr>
      <p:cViewPr varScale="1">
        <p:scale>
          <a:sx n="42" d="100"/>
          <a:sy n="42" d="100"/>
        </p:scale>
        <p:origin x="-6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4B2541-0E39-4192-82D6-9E3A9E044792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444D9-F2E3-431F-BEDE-25432B32ED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215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7444D9-F2E3-431F-BEDE-25432B32ED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2860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CE9D2F1-46B4-41B7-924D-2B5C46168568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B02C98-50AC-44AB-BF22-B700D4D15F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D2F1-46B4-41B7-924D-2B5C46168568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02C98-50AC-44AB-BF22-B700D4D15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CE9D2F1-46B4-41B7-924D-2B5C46168568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8B02C98-50AC-44AB-BF22-B700D4D15F6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D2F1-46B4-41B7-924D-2B5C46168568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B02C98-50AC-44AB-BF22-B700D4D15F6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D2F1-46B4-41B7-924D-2B5C46168568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8B02C98-50AC-44AB-BF22-B700D4D15F6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E9D2F1-46B4-41B7-924D-2B5C46168568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B02C98-50AC-44AB-BF22-B700D4D15F60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CE9D2F1-46B4-41B7-924D-2B5C46168568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8B02C98-50AC-44AB-BF22-B700D4D15F6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D2F1-46B4-41B7-924D-2B5C46168568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B02C98-50AC-44AB-BF22-B700D4D15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D2F1-46B4-41B7-924D-2B5C46168568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8B02C98-50AC-44AB-BF22-B700D4D15F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9D2F1-46B4-41B7-924D-2B5C46168568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8B02C98-50AC-44AB-BF22-B700D4D15F6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CE9D2F1-46B4-41B7-924D-2B5C46168568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8B02C98-50AC-44AB-BF22-B700D4D15F60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E9D2F1-46B4-41B7-924D-2B5C46168568}" type="datetimeFigureOut">
              <a:rPr lang="en-US" smtClean="0"/>
              <a:t>9/30/2014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8B02C98-50AC-44AB-BF22-B700D4D15F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63Jw0Ky6ZpQ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arts-wallpapers.com/asian_art_wallpapers/buddha/im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24070"/>
            <a:ext cx="10363200" cy="731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tx1"/>
                </a:solidFill>
                <a:latin typeface="Algerian" panose="04020705040A02060702" pitchFamily="82" charset="0"/>
                <a:ea typeface="BatangChe" panose="02030609000101010101" pitchFamily="49" charset="-127"/>
              </a:rPr>
              <a:t>Buddhism</a:t>
            </a:r>
            <a:endParaRPr lang="en-US" sz="6000" dirty="0">
              <a:solidFill>
                <a:schemeClr val="tx1"/>
              </a:solidFill>
              <a:latin typeface="Algerian" panose="04020705040A02060702" pitchFamily="82" charset="0"/>
              <a:ea typeface="BatangChe" panose="02030609000101010101" pitchFamily="49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39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Siddhartha Gautama (566-486 BCE)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Originally an Indian prince</a:t>
            </a:r>
          </a:p>
          <a:p>
            <a:r>
              <a:rPr lang="en-US" sz="3600" dirty="0" smtClean="0"/>
              <a:t>Set off on spiritual quest after encountering death &amp; suffering</a:t>
            </a:r>
          </a:p>
          <a:p>
            <a:r>
              <a:rPr lang="en-US" sz="3600" dirty="0" smtClean="0"/>
              <a:t>Achieved “enlightenment” at 35, traveled and taught for many years</a:t>
            </a:r>
          </a:p>
          <a:p>
            <a:pPr lvl="1"/>
            <a:r>
              <a:rPr lang="en-US" sz="3200" dirty="0" smtClean="0"/>
              <a:t>Became the Buddha, the Enlightened One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11481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Teachings of the Buddha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The Four Noble Truths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sz="3200" dirty="0" smtClean="0"/>
              <a:t>Life is Suffering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sz="3200" dirty="0" smtClean="0"/>
              <a:t>Suffering is caused by desire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sz="3200" dirty="0" smtClean="0"/>
              <a:t>To end suffering, remove desire</a:t>
            </a:r>
          </a:p>
          <a:p>
            <a:pPr marL="834390" lvl="1" indent="-514350">
              <a:buFont typeface="+mj-lt"/>
              <a:buAutoNum type="arabicPeriod"/>
            </a:pPr>
            <a:r>
              <a:rPr lang="en-US" sz="3200" dirty="0" smtClean="0"/>
              <a:t>By removing desire, we can achieve perfect happiness</a:t>
            </a:r>
            <a:r>
              <a:rPr lang="en-US" sz="3200" dirty="0"/>
              <a:t> </a:t>
            </a:r>
            <a:r>
              <a:rPr lang="en-US" sz="3200" dirty="0" smtClean="0"/>
              <a:t>and enlightenment (nirvana)</a:t>
            </a:r>
          </a:p>
          <a:p>
            <a:pPr marL="834390" lvl="1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582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Buddhism and Hinduism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Buddhism maintained…</a:t>
            </a:r>
          </a:p>
          <a:p>
            <a:pPr lvl="1"/>
            <a:r>
              <a:rPr lang="en-US" dirty="0" smtClean="0"/>
              <a:t>Ordinary life is not the be-all, end-all</a:t>
            </a:r>
          </a:p>
          <a:p>
            <a:pPr lvl="1"/>
            <a:r>
              <a:rPr lang="en-US" dirty="0" smtClean="0"/>
              <a:t>Rebirth/reincarnation</a:t>
            </a:r>
          </a:p>
          <a:p>
            <a:pPr lvl="1"/>
            <a:r>
              <a:rPr lang="en-US" dirty="0" smtClean="0"/>
              <a:t>Meditation</a:t>
            </a:r>
          </a:p>
          <a:p>
            <a:r>
              <a:rPr lang="en-US" dirty="0" smtClean="0"/>
              <a:t>Buddhism challenged…</a:t>
            </a:r>
          </a:p>
          <a:p>
            <a:pPr lvl="1"/>
            <a:r>
              <a:rPr lang="en-US" dirty="0" smtClean="0"/>
              <a:t>Religious authority of Brahmins (rituals, sacrifices)</a:t>
            </a:r>
          </a:p>
          <a:p>
            <a:pPr lvl="2"/>
            <a:r>
              <a:rPr lang="en-US" sz="2400" dirty="0" smtClean="0"/>
              <a:t>Individual responsibility for spiritual development</a:t>
            </a:r>
          </a:p>
          <a:p>
            <a:pPr lvl="1"/>
            <a:r>
              <a:rPr lang="en-US" dirty="0" smtClean="0"/>
              <a:t>Caste and gender inequalities: all can be enlightened</a:t>
            </a:r>
          </a:p>
          <a:p>
            <a:pPr lvl="2"/>
            <a:r>
              <a:rPr lang="en-US" sz="2400" dirty="0" smtClean="0"/>
              <a:t>Order of Buddhist Nuns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872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Forms of Buddhism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5448" y="1752600"/>
            <a:ext cx="8531352" cy="502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Theravada (Lesser Vehicle) Buddhism</a:t>
            </a:r>
          </a:p>
          <a:p>
            <a:pPr lvl="1"/>
            <a:r>
              <a:rPr lang="en-US" sz="2800" dirty="0" smtClean="0"/>
              <a:t>Buddha as wise teacher, not divine being</a:t>
            </a:r>
          </a:p>
          <a:p>
            <a:pPr lvl="1"/>
            <a:r>
              <a:rPr lang="en-US" sz="2800" dirty="0" smtClean="0"/>
              <a:t>Individuals were on their own to achieve enlightenment</a:t>
            </a:r>
            <a:br>
              <a:rPr lang="en-US" sz="2800" dirty="0" smtClean="0"/>
            </a:br>
            <a:endParaRPr lang="en-US" sz="2800" dirty="0" smtClean="0"/>
          </a:p>
          <a:p>
            <a:r>
              <a:rPr lang="en-US" sz="3200" dirty="0" smtClean="0"/>
              <a:t>Mahayana (Greater Vehicle</a:t>
            </a:r>
            <a:r>
              <a:rPr lang="en-US" sz="3200" dirty="0"/>
              <a:t>) </a:t>
            </a:r>
            <a:r>
              <a:rPr lang="en-US" sz="3200" dirty="0" smtClean="0"/>
              <a:t>Buddhism</a:t>
            </a:r>
          </a:p>
          <a:p>
            <a:pPr lvl="1"/>
            <a:r>
              <a:rPr lang="en-US" sz="2800" dirty="0" smtClean="0"/>
              <a:t>Help was available in achieving enlightenment</a:t>
            </a:r>
          </a:p>
          <a:p>
            <a:pPr lvl="1"/>
            <a:r>
              <a:rPr lang="en-US" sz="2800" dirty="0" smtClean="0"/>
              <a:t>Bodhisattvas: Enlightened individuals who assist others</a:t>
            </a:r>
          </a:p>
          <a:p>
            <a:pPr lvl="2"/>
            <a:r>
              <a:rPr lang="en-US" sz="2800" dirty="0" smtClean="0"/>
              <a:t>More supernatural, centered on salvation</a:t>
            </a:r>
            <a:endParaRPr lang="en-US" sz="2800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6455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Decline of Buddhism in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Mahayana Buddhism would spread in Asia</a:t>
            </a:r>
          </a:p>
          <a:p>
            <a:r>
              <a:rPr lang="en-US" sz="3200" dirty="0" smtClean="0"/>
              <a:t>In India, its teachings were absorbed into Hinduism </a:t>
            </a:r>
          </a:p>
          <a:p>
            <a:pPr lvl="1"/>
            <a:r>
              <a:rPr lang="en-US" sz="2800" dirty="0" smtClean="0"/>
              <a:t>Emphasis on spiritual progress being possible for all (not just Brahmins)</a:t>
            </a:r>
          </a:p>
          <a:p>
            <a:pPr lvl="2"/>
            <a:r>
              <a:rPr lang="en-US" sz="2800" dirty="0" smtClean="0"/>
              <a:t>By performing duties of your caste</a:t>
            </a:r>
          </a:p>
          <a:p>
            <a:pPr lvl="1"/>
            <a:r>
              <a:rPr lang="en-US" sz="2800" dirty="0" smtClean="0"/>
              <a:t>Proliferation of bhakti movement: </a:t>
            </a:r>
            <a:r>
              <a:rPr lang="en-US" sz="2800" dirty="0"/>
              <a:t>D</a:t>
            </a:r>
            <a:r>
              <a:rPr lang="en-US" sz="2800" dirty="0" smtClean="0"/>
              <a:t>evotion to particular gods/goddesses</a:t>
            </a:r>
          </a:p>
          <a:p>
            <a:pPr lvl="2"/>
            <a:r>
              <a:rPr lang="en-US" sz="2800" dirty="0" smtClean="0"/>
              <a:t>Buddha became a Hindu god </a:t>
            </a:r>
            <a:r>
              <a:rPr lang="en-US" sz="2800" smtClean="0"/>
              <a:t>(assimilation)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484384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Story of India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http://www.youtube.com/watch?v=63Jw0Ky6ZpQ</a:t>
            </a:r>
            <a:endParaRPr lang="en-US" dirty="0" smtClean="0"/>
          </a:p>
          <a:p>
            <a:r>
              <a:rPr lang="en-US" dirty="0" smtClean="0"/>
              <a:t>9:00-25:00  (</a:t>
            </a:r>
            <a:r>
              <a:rPr lang="en-US" dirty="0" err="1" smtClean="0"/>
              <a:t>buddha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6172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61</TotalTime>
  <Words>217</Words>
  <Application>Microsoft Office PowerPoint</Application>
  <PresentationFormat>On-screen Show (4:3)</PresentationFormat>
  <Paragraphs>41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Buddhism</vt:lpstr>
      <vt:lpstr>Siddhartha Gautama (566-486 BCE)</vt:lpstr>
      <vt:lpstr>Teachings of the Buddha</vt:lpstr>
      <vt:lpstr>Buddhism and Hinduism</vt:lpstr>
      <vt:lpstr>Two Forms of Buddhism</vt:lpstr>
      <vt:lpstr>Decline of Buddhism in India</vt:lpstr>
      <vt:lpstr>The Story of India</vt:lpstr>
    </vt:vector>
  </TitlesOfParts>
  <Company>Howard County Public School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Buddhism</dc:title>
  <dc:creator>.</dc:creator>
  <cp:lastModifiedBy>.</cp:lastModifiedBy>
  <cp:revision>33</cp:revision>
  <dcterms:created xsi:type="dcterms:W3CDTF">2014-09-30T01:24:33Z</dcterms:created>
  <dcterms:modified xsi:type="dcterms:W3CDTF">2014-09-30T12:03:48Z</dcterms:modified>
</cp:coreProperties>
</file>