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9" r:id="rId4"/>
    <p:sldId id="258" r:id="rId5"/>
    <p:sldId id="260" r:id="rId6"/>
    <p:sldId id="263" r:id="rId7"/>
    <p:sldId id="257" r:id="rId8"/>
    <p:sldId id="266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8103-F004-4279-8D0A-F1FB23075F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CE5-CB66-4DCD-BCA7-99F11624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9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8103-F004-4279-8D0A-F1FB23075F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CE5-CB66-4DCD-BCA7-99F11624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8103-F004-4279-8D0A-F1FB23075F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CE5-CB66-4DCD-BCA7-99F11624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3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8103-F004-4279-8D0A-F1FB23075F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CE5-CB66-4DCD-BCA7-99F11624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4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8103-F004-4279-8D0A-F1FB23075F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CE5-CB66-4DCD-BCA7-99F11624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3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8103-F004-4279-8D0A-F1FB23075F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CE5-CB66-4DCD-BCA7-99F11624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9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8103-F004-4279-8D0A-F1FB23075F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CE5-CB66-4DCD-BCA7-99F11624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8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8103-F004-4279-8D0A-F1FB23075F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CE5-CB66-4DCD-BCA7-99F11624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8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8103-F004-4279-8D0A-F1FB23075F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CE5-CB66-4DCD-BCA7-99F11624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2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8103-F004-4279-8D0A-F1FB23075F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CE5-CB66-4DCD-BCA7-99F11624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4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8103-F004-4279-8D0A-F1FB23075F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CE5-CB66-4DCD-BCA7-99F11624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3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8103-F004-4279-8D0A-F1FB23075F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5ACE5-CB66-4DCD-BCA7-99F11624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4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3Jw0Ky6Zp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berry\Documents\2014-2015\AP World History\buddh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0016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38200" y="24384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Ashoka</a:t>
            </a:r>
            <a: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  <a:t> and the </a:t>
            </a:r>
            <a:b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Mauryan</a:t>
            </a:r>
            <a: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  <a:t> Empire</a:t>
            </a: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 descr="http://almostfalling.files.wordpress.com/2013/06/imagescarqdbya.jpg?w=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11" y="990600"/>
            <a:ext cx="3521289" cy="517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MAURYAN EMPIRE (326-184 BCE)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Founded by Chandragupta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Conquered previous empire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Attacked remnants of Alexander the Great’s empire (Seleucid) in India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Empire extended from Afghanistan to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Bangladesh, and into Southern India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Statue of a standing young man in red sto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26396"/>
            <a:ext cx="2636520" cy="333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848600" cy="685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0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Mauryan</a:t>
            </a:r>
            <a:r>
              <a:rPr lang="en-US" dirty="0" smtClean="0">
                <a:solidFill>
                  <a:schemeClr val="bg1"/>
                </a:solidFill>
              </a:rPr>
              <a:t> Empire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Large military force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Large bureaucracy, spy network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State-run industries funded by high </a:t>
            </a:r>
            <a:r>
              <a:rPr lang="en-US" dirty="0" smtClean="0">
                <a:solidFill>
                  <a:schemeClr val="bg1"/>
                </a:solidFill>
              </a:rPr>
              <a:t>taxes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Chandragupta left power to attain </a:t>
            </a:r>
            <a:r>
              <a:rPr lang="en-US" i="1" dirty="0" smtClean="0">
                <a:solidFill>
                  <a:schemeClr val="bg1"/>
                </a:solidFill>
              </a:rPr>
              <a:t>moksha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E72acbf0f7be0130142f001dd8b71c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10000"/>
            <a:ext cx="90487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9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Ashoka</a:t>
            </a:r>
            <a:r>
              <a:rPr lang="en-US" dirty="0" smtClean="0">
                <a:solidFill>
                  <a:schemeClr val="bg1"/>
                </a:solidFill>
              </a:rPr>
              <a:t> (268-232 BCE)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Most well-known </a:t>
            </a:r>
            <a:r>
              <a:rPr lang="en-US" sz="2800" dirty="0" err="1" smtClean="0">
                <a:solidFill>
                  <a:schemeClr val="bg1"/>
                </a:solidFill>
              </a:rPr>
              <a:t>Mauryan</a:t>
            </a:r>
            <a:r>
              <a:rPr lang="en-US" sz="2800" dirty="0" smtClean="0">
                <a:solidFill>
                  <a:schemeClr val="bg1"/>
                </a:solidFill>
              </a:rPr>
              <a:t> Emperor (grandson of Chandragupta)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Converted to Buddhism after waging brutal war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Advocated and spread </a:t>
            </a:r>
            <a:r>
              <a:rPr lang="en-US" sz="2400" dirty="0" smtClean="0">
                <a:solidFill>
                  <a:schemeClr val="bg1"/>
                </a:solidFill>
              </a:rPr>
              <a:t>Buddhism and message of peace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200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“What have I done? If this is a victory, what's a defeat then? Is this a victory or a defeat? Is this justice or injustice? Is it gallantry or a rout? Is it valor to kill innocent children and women? Did I do it to widen the empire and for prosperity or to destroy the other's kingdom and splendor? One has lost her husband, someone else a father, someone a child, someone an unborn infant.... What's this debris of the corpses? Are these marks of victory or defeat? Are these vultures, crows, eagles the messengers of death or evil?”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Ashoka’s</a:t>
            </a:r>
            <a:r>
              <a:rPr lang="en-US" dirty="0" smtClean="0">
                <a:solidFill>
                  <a:schemeClr val="bg1"/>
                </a:solidFill>
              </a:rPr>
              <a:t> Rock Edicts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89818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Ashoka</a:t>
            </a:r>
            <a:r>
              <a:rPr lang="en-US" dirty="0" smtClean="0">
                <a:solidFill>
                  <a:schemeClr val="bg1"/>
                </a:solidFill>
              </a:rPr>
              <a:t> published his edicts (laws) on large pillars throughout his empire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Public display of laws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Ashoka’s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Mauryan</a:t>
            </a:r>
            <a:r>
              <a:rPr lang="en-US" dirty="0" smtClean="0">
                <a:solidFill>
                  <a:schemeClr val="bg1"/>
                </a:solidFill>
              </a:rPr>
              <a:t> Empire broke apart after his death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upload.wikimedia.org/wikipedia/commons/thumb/0/0a/Asokan_Pillar.JPG/640px-Asokan_Pill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14" y="3352800"/>
            <a:ext cx="233881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6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Crash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cOURSE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http://www.youtube.com/watch?v=8Nn5uqE3C9w</a:t>
            </a:r>
          </a:p>
        </p:txBody>
      </p:sp>
    </p:spTree>
    <p:extLst>
      <p:ext uri="{BB962C8B-B14F-4D97-AF65-F5344CB8AC3E}">
        <p14:creationId xmlns:p14="http://schemas.microsoft.com/office/powerpoint/2010/main" val="30054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Story of India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http://www.youtube.com/watch?v=63Jw0Ky6ZpQ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29:00-56:00 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maurya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 err="1" smtClean="0">
                <a:solidFill>
                  <a:schemeClr val="bg1"/>
                </a:solidFill>
              </a:rPr>
              <a:t>ashoka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42:00-56:00 (</a:t>
            </a:r>
            <a:r>
              <a:rPr lang="en-US" dirty="0" err="1" smtClean="0">
                <a:solidFill>
                  <a:schemeClr val="bg1"/>
                </a:solidFill>
              </a:rPr>
              <a:t>ashoka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250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Ashoka and the  Mauryan Empire</vt:lpstr>
      <vt:lpstr>MAURYAN EMPIRE (326-184 BCE)</vt:lpstr>
      <vt:lpstr>PowerPoint Presentation</vt:lpstr>
      <vt:lpstr>Mauryan Empire</vt:lpstr>
      <vt:lpstr>Ashoka (268-232 BCE)</vt:lpstr>
      <vt:lpstr>Ashoka’s Rock Edicts</vt:lpstr>
      <vt:lpstr>Crash cOURSE</vt:lpstr>
      <vt:lpstr>The Story of India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Ashoka and the  Mauryan Empire</dc:title>
  <dc:creator>.</dc:creator>
  <cp:lastModifiedBy>.</cp:lastModifiedBy>
  <cp:revision>29</cp:revision>
  <dcterms:created xsi:type="dcterms:W3CDTF">2014-09-30T20:42:49Z</dcterms:created>
  <dcterms:modified xsi:type="dcterms:W3CDTF">2014-10-01T12:07:42Z</dcterms:modified>
</cp:coreProperties>
</file>