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96E8B7-73BC-467D-B534-B5704D0EC7A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CAD32B-EC68-4E53-8FDD-6876AC6F56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Russian History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i.istockimg.com/file_thumbview_approve/3870357/2/stock-photo-3870357-russian-nesting-do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914"/>
            <a:ext cx="4724400" cy="36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celand.com/viceblog/28640936p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32929"/>
            <a:ext cx="44196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Main Periods of Russian History (before Communism!)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0" y="1828800"/>
            <a:ext cx="25908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err="1" smtClean="0"/>
              <a:t>Kievan</a:t>
            </a:r>
            <a:r>
              <a:rPr lang="en-US" sz="4400" dirty="0" smtClean="0"/>
              <a:t> </a:t>
            </a:r>
            <a:r>
              <a:rPr lang="en-US" sz="4400" dirty="0" err="1" smtClean="0"/>
              <a:t>Rus</a:t>
            </a:r>
            <a:r>
              <a:rPr lang="en-US" sz="4400" dirty="0" smtClean="0"/>
              <a:t> (860-1240)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22815" y="1828800"/>
            <a:ext cx="3321185" cy="14478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Imperial Period (1721-1917)</a:t>
            </a:r>
            <a:endParaRPr lang="en-US" sz="4400" dirty="0"/>
          </a:p>
        </p:txBody>
      </p:sp>
      <p:pic>
        <p:nvPicPr>
          <p:cNvPr id="2054" name="Picture 6" descr="http://farm7.static.flickr.com/6018/6202078291_01318c1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18" y="3962398"/>
            <a:ext cx="3723382" cy="26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2889805" y="1828800"/>
            <a:ext cx="2647545" cy="1447800"/>
          </a:xfrm>
          <a:prstGeom prst="rect">
            <a:avLst/>
          </a:prstGeom>
          <a:solidFill>
            <a:schemeClr val="accent3"/>
          </a:solidFill>
        </p:spPr>
        <p:txBody>
          <a:bodyPr vert="horz" rtlCol="0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/>
              <a:t>Tsardom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of Russia (1547-1721)</a:t>
            </a:r>
            <a:endParaRPr lang="en-US" sz="4400" dirty="0"/>
          </a:p>
        </p:txBody>
      </p:sp>
      <p:pic>
        <p:nvPicPr>
          <p:cNvPr id="2056" name="Picture 8" descr="http://russiasperiphery.blogs.wm.edu/files/2012/04/Ivan-the-Terr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398"/>
            <a:ext cx="1562100" cy="26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ussiapedia.rt.com/files/russian-history/early-days/early-days_5-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398"/>
            <a:ext cx="3149601" cy="23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Centered in Western Russia (near Kiev, Ukraine)</a:t>
            </a:r>
          </a:p>
          <a:p>
            <a:r>
              <a:rPr lang="en-US" dirty="0" smtClean="0"/>
              <a:t>Converted to Orthodox Christianity by Byzantines</a:t>
            </a:r>
          </a:p>
          <a:p>
            <a:r>
              <a:rPr lang="en-US" dirty="0" smtClean="0"/>
              <a:t>Overrun by Golden Horde (Mongols) 13</a:t>
            </a:r>
            <a:r>
              <a:rPr lang="en-US" baseline="30000" dirty="0" smtClean="0"/>
              <a:t>th</a:t>
            </a:r>
            <a:r>
              <a:rPr lang="en-US" dirty="0" smtClean="0"/>
              <a:t>-15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3074" name="Picture 2" descr="http://www.masterandmargarita.eu/images/02themas/ro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27984"/>
            <a:ext cx="2667000" cy="26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1/1d/GoldenHorde1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3098"/>
            <a:ext cx="4410075" cy="26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Tsardom</a:t>
            </a:r>
            <a:r>
              <a:rPr lang="en-US" dirty="0" smtClean="0"/>
              <a:t> of Russia/Muscovy (Moscow)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r>
              <a:rPr lang="en-US" dirty="0" smtClean="0"/>
              <a:t>First ruler: Ivan IV (the Terrible)  1547-1584</a:t>
            </a:r>
          </a:p>
          <a:p>
            <a:pPr lvl="1"/>
            <a:r>
              <a:rPr lang="en-US" dirty="0" smtClean="0"/>
              <a:t>And he didn’t get that name by being a bad leader!</a:t>
            </a:r>
          </a:p>
          <a:p>
            <a:r>
              <a:rPr lang="en-US" dirty="0" smtClean="0"/>
              <a:t>Dubs himself “Tsar” (=Caesar)</a:t>
            </a:r>
          </a:p>
          <a:p>
            <a:pPr lvl="1"/>
            <a:r>
              <a:rPr lang="en-US" sz="2700" dirty="0" smtClean="0"/>
              <a:t>By doing so, claims heritage to Rome and Byzantium</a:t>
            </a:r>
          </a:p>
          <a:p>
            <a:pPr lvl="1"/>
            <a:r>
              <a:rPr lang="en-US" sz="2700" dirty="0" smtClean="0"/>
              <a:t>Claims Moscow to be “Third Rome”</a:t>
            </a:r>
          </a:p>
          <a:p>
            <a:pPr lvl="1"/>
            <a:r>
              <a:rPr lang="en-US" sz="2700" dirty="0" smtClean="0"/>
              <a:t>Head of Orthodox Church</a:t>
            </a:r>
            <a:endParaRPr lang="en-US" sz="2700" dirty="0"/>
          </a:p>
        </p:txBody>
      </p:sp>
      <p:pic>
        <p:nvPicPr>
          <p:cNvPr id="4100" name="Picture 4" descr="http://doublesquids.net/coffeeblog/archive/3rd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010229"/>
            <a:ext cx="3727314" cy="28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Accomplishments of Ivan the Terrible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153400" cy="4495800"/>
          </a:xfrm>
        </p:spPr>
        <p:txBody>
          <a:bodyPr/>
          <a:lstStyle/>
          <a:p>
            <a:r>
              <a:rPr lang="en-US" dirty="0" smtClean="0"/>
              <a:t>Being terrible</a:t>
            </a:r>
          </a:p>
          <a:p>
            <a:r>
              <a:rPr lang="en-US" dirty="0" smtClean="0"/>
              <a:t>Strengthening Russia’s monarchy</a:t>
            </a:r>
          </a:p>
          <a:p>
            <a:pPr lvl="1"/>
            <a:r>
              <a:rPr lang="en-US" dirty="0" smtClean="0"/>
              <a:t>Reduces influence of landowners and clergy</a:t>
            </a:r>
          </a:p>
          <a:p>
            <a:r>
              <a:rPr lang="en-US" dirty="0" smtClean="0"/>
              <a:t>Expands Russian state </a:t>
            </a:r>
          </a:p>
          <a:p>
            <a:pPr lvl="1"/>
            <a:r>
              <a:rPr lang="en-US" dirty="0" smtClean="0"/>
              <a:t>Turns it into its modern-day </a:t>
            </a:r>
            <a:br>
              <a:rPr lang="en-US" dirty="0" smtClean="0"/>
            </a:br>
            <a:r>
              <a:rPr lang="en-US" dirty="0" smtClean="0"/>
              <a:t>multiethnic, multi-religious nation</a:t>
            </a:r>
          </a:p>
          <a:p>
            <a:r>
              <a:rPr lang="en-US" dirty="0" smtClean="0"/>
              <a:t>Builds St. Basil’s Cathedral</a:t>
            </a:r>
          </a:p>
          <a:p>
            <a:endParaRPr lang="en-US" dirty="0"/>
          </a:p>
        </p:txBody>
      </p:sp>
      <p:pic>
        <p:nvPicPr>
          <p:cNvPr id="6146" name="Picture 2" descr="https://breakrulesnotnails.files.wordpress.com/2014/05/3334505382_3e17ca3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9523"/>
            <a:ext cx="3886200" cy="38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clipartpanda.com/eye-clip-art-images-LiK5BBni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0"/>
            <a:ext cx="1681163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Expansion during the </a:t>
            </a:r>
            <a:r>
              <a:rPr lang="en-US" dirty="0" err="1" smtClean="0"/>
              <a:t>Tsardom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90" y="1757362"/>
            <a:ext cx="927539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689848" cy="4495800"/>
          </a:xfrm>
        </p:spPr>
        <p:txBody>
          <a:bodyPr/>
          <a:lstStyle/>
          <a:p>
            <a:r>
              <a:rPr lang="en-US" dirty="0" smtClean="0"/>
              <a:t>Created by Peter the Great (1682-1725)</a:t>
            </a:r>
          </a:p>
          <a:p>
            <a:r>
              <a:rPr lang="en-US" dirty="0" smtClean="0"/>
              <a:t>Took Russia into the Modern Era and Westernized it</a:t>
            </a:r>
          </a:p>
          <a:p>
            <a:r>
              <a:rPr lang="en-US" dirty="0" smtClean="0"/>
              <a:t>Moves capital to St. Petersburg (Window to the West)</a:t>
            </a:r>
          </a:p>
          <a:p>
            <a:r>
              <a:rPr lang="en-US" dirty="0" smtClean="0"/>
              <a:t>Wanted to make Russia a strong EUROPEAN power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://www.nndb.com/people/599/000078365/peter-the-great-2-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89" y="4114800"/>
            <a:ext cx="1922371" cy="27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" y="4381421"/>
            <a:ext cx="4600575" cy="247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 of Peter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en-US" dirty="0" smtClean="0"/>
              <a:t>Standing Army and Navy</a:t>
            </a:r>
          </a:p>
          <a:p>
            <a:r>
              <a:rPr lang="en-US" dirty="0" smtClean="0"/>
              <a:t>Major player in European trade &amp; politics</a:t>
            </a:r>
          </a:p>
          <a:p>
            <a:r>
              <a:rPr lang="en-US" dirty="0" smtClean="0"/>
              <a:t>Czar as Absolutists: Full monarchical control—no Parliament or other branch of gov’t, weakened the Church</a:t>
            </a:r>
          </a:p>
          <a:p>
            <a:r>
              <a:rPr lang="en-US" dirty="0" smtClean="0"/>
              <a:t>Beard Tax: Most Europeans didn’t wear beards, so Peter encouraged Russians to shave theirs (or pay a tax) </a:t>
            </a:r>
            <a:endParaRPr lang="en-US" dirty="0"/>
          </a:p>
        </p:txBody>
      </p:sp>
      <p:pic>
        <p:nvPicPr>
          <p:cNvPr id="8194" name="Picture 2" descr="http://upload.wikimedia.org/wikipedia/commons/9/92/Beard_tok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 to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92202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Industrial Revolution in Russia </a:t>
            </a:r>
            <a:r>
              <a:rPr lang="en-US" dirty="0" smtClean="0">
                <a:sym typeface="Wingdings" panose="05000000000000000000" pitchFamily="2" charset="2"/>
              </a:rPr>
              <a:t> Formation of middle class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Middle class wants power, but Czar has all power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Russian workers only ~5% of population, but voice demands for better treatment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It will lead to a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REVOLUTION!</a:t>
            </a:r>
            <a:endParaRPr lang="en-US" dirty="0"/>
          </a:p>
        </p:txBody>
      </p:sp>
      <p:pic>
        <p:nvPicPr>
          <p:cNvPr id="9218" name="Picture 2" descr="https://encrypted-tbn0.gstatic.com/images?q=tbn:ANd9GcRv74FU8jV8vi-0FCr2QpBwtAH6lIpJBLZtXD03KHNv9ilKqd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1855"/>
            <a:ext cx="4572000" cy="340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</TotalTime>
  <Words>274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Russian History</vt:lpstr>
      <vt:lpstr>Three Main Periods of Russian History (before Communism!)</vt:lpstr>
      <vt:lpstr>Kievan Rus</vt:lpstr>
      <vt:lpstr>Tsardom of Russia/Muscovy (Moscow)</vt:lpstr>
      <vt:lpstr>Accomplishments of Ivan the Terrible</vt:lpstr>
      <vt:lpstr>Territorial Expansion during the Tsardom</vt:lpstr>
      <vt:lpstr>Empire of Russia</vt:lpstr>
      <vt:lpstr>Reforms of Peter the Great</vt:lpstr>
      <vt:lpstr>Absolutism to Revolution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</dc:title>
  <dc:creator>.</dc:creator>
  <cp:lastModifiedBy>.</cp:lastModifiedBy>
  <cp:revision>28</cp:revision>
  <dcterms:created xsi:type="dcterms:W3CDTF">2015-01-29T12:11:52Z</dcterms:created>
  <dcterms:modified xsi:type="dcterms:W3CDTF">2015-02-03T03:31:54Z</dcterms:modified>
</cp:coreProperties>
</file>