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60" r:id="rId7"/>
    <p:sldId id="259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B473-7C0A-41E8-839E-CC23756ADCF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9B7C-2F0D-46E1-B0AF-4C9807109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B473-7C0A-41E8-839E-CC23756ADCF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9B7C-2F0D-46E1-B0AF-4C9807109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B473-7C0A-41E8-839E-CC23756ADCF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9B7C-2F0D-46E1-B0AF-4C9807109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B473-7C0A-41E8-839E-CC23756ADCF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9B7C-2F0D-46E1-B0AF-4C9807109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B473-7C0A-41E8-839E-CC23756ADCF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9B7C-2F0D-46E1-B0AF-4C9807109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B473-7C0A-41E8-839E-CC23756ADCF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9B7C-2F0D-46E1-B0AF-4C9807109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B473-7C0A-41E8-839E-CC23756ADCF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9B7C-2F0D-46E1-B0AF-4C9807109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B473-7C0A-41E8-839E-CC23756ADCF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9B7C-2F0D-46E1-B0AF-4C9807109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B473-7C0A-41E8-839E-CC23756ADCF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9B7C-2F0D-46E1-B0AF-4C9807109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B473-7C0A-41E8-839E-CC23756ADCF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9B7C-2F0D-46E1-B0AF-4C98071092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B473-7C0A-41E8-839E-CC23756ADCF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049B7C-2F0D-46E1-B0AF-4C98071092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5049B7C-2F0D-46E1-B0AF-4C98071092B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DECB473-7C0A-41E8-839E-CC23756ADCF4}" type="datetimeFigureOut">
              <a:rPr lang="en-US" smtClean="0"/>
              <a:t>1/12/2015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848600" cy="2593975"/>
          </a:xfrm>
        </p:spPr>
        <p:txBody>
          <a:bodyPr/>
          <a:lstStyle/>
          <a:p>
            <a:r>
              <a:rPr lang="en-US" dirty="0" smtClean="0"/>
              <a:t>Religious and Cultural Change in Asia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2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Islamic Changes: Wahhabism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As Islam expanded throughout the world and adapted to local cultures, movements grew to purify and “bring back” the true Islamic faith</a:t>
            </a:r>
          </a:p>
          <a:p>
            <a:r>
              <a:rPr lang="en-US" sz="2800" dirty="0" smtClean="0"/>
              <a:t>Muhammad al-</a:t>
            </a:r>
            <a:r>
              <a:rPr lang="en-US" sz="2800" dirty="0" err="1" smtClean="0"/>
              <a:t>Wahhab</a:t>
            </a:r>
            <a:r>
              <a:rPr lang="en-US" sz="2800" dirty="0" smtClean="0"/>
              <a:t> advocated for returning to pure Islam, blamed difficulties in Middle East on weakening faith</a:t>
            </a:r>
          </a:p>
          <a:p>
            <a:pPr lvl="1"/>
            <a:r>
              <a:rPr lang="en-US" sz="2400" dirty="0" smtClean="0"/>
              <a:t>Supported by Muhammad al-Saud, Arabian ruler </a:t>
            </a:r>
            <a:br>
              <a:rPr lang="en-US" sz="2400" dirty="0" smtClean="0"/>
            </a:br>
            <a:r>
              <a:rPr lang="en-US" sz="2400" dirty="0" smtClean="0"/>
              <a:t>(founder of Saudi Arabia)</a:t>
            </a:r>
          </a:p>
        </p:txBody>
      </p:sp>
    </p:spTree>
    <p:extLst>
      <p:ext uri="{BB962C8B-B14F-4D97-AF65-F5344CB8AC3E}">
        <p14:creationId xmlns:p14="http://schemas.microsoft.com/office/powerpoint/2010/main" val="326766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Wahhabism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Wahhabism</a:t>
            </a:r>
            <a:r>
              <a:rPr lang="en-US" sz="2400" dirty="0"/>
              <a:t>: Destruction </a:t>
            </a:r>
            <a:r>
              <a:rPr lang="en-US" sz="2400" dirty="0" smtClean="0"/>
              <a:t>and outlawing of </a:t>
            </a:r>
            <a:r>
              <a:rPr lang="en-US" sz="2400" dirty="0"/>
              <a:t>idols, large tombs, </a:t>
            </a:r>
            <a:r>
              <a:rPr lang="en-US" sz="2400" dirty="0" smtClean="0"/>
              <a:t>certain books</a:t>
            </a:r>
            <a:r>
              <a:rPr lang="en-US" sz="2400" dirty="0"/>
              <a:t>, musical instruments, </a:t>
            </a:r>
            <a:r>
              <a:rPr lang="en-US" sz="2400" dirty="0" smtClean="0"/>
              <a:t>tobacco, alcohol</a:t>
            </a:r>
            <a:endParaRPr lang="en-US" sz="2400" dirty="0"/>
          </a:p>
          <a:p>
            <a:pPr lvl="1"/>
            <a:r>
              <a:rPr lang="en-US" sz="2400" dirty="0"/>
              <a:t>Male subjugation of women</a:t>
            </a:r>
          </a:p>
          <a:p>
            <a:pPr lvl="1"/>
            <a:r>
              <a:rPr lang="en-US" sz="2400" dirty="0"/>
              <a:t>Persisted throughout the Islamic </a:t>
            </a:r>
            <a:r>
              <a:rPr lang="en-US" sz="2400" dirty="0" smtClean="0"/>
              <a:t>world</a:t>
            </a:r>
          </a:p>
          <a:p>
            <a:r>
              <a:rPr lang="en-US" sz="2600" dirty="0" smtClean="0"/>
              <a:t>Belief that less strict sects of Islam are heretical</a:t>
            </a:r>
          </a:p>
          <a:p>
            <a:r>
              <a:rPr lang="en-US" sz="2600" dirty="0" smtClean="0"/>
              <a:t>Fundamentalist Islam today derives from Wahhabi ideals</a:t>
            </a:r>
            <a:endParaRPr lang="en-US" sz="2600" dirty="0"/>
          </a:p>
          <a:p>
            <a:endParaRPr lang="en-US" sz="2400" dirty="0"/>
          </a:p>
        </p:txBody>
      </p:sp>
      <p:pic>
        <p:nvPicPr>
          <p:cNvPr id="1026" name="Picture 2" descr="http://cdn.breitbart.com/mediaserver/Breitbart/Breitbart-London/2014/07/06/saudi-mcdonalds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33698"/>
            <a:ext cx="4328160" cy="302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34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7620000" cy="480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Wang </a:t>
            </a:r>
            <a:r>
              <a:rPr lang="en-US" sz="2400" dirty="0" err="1" smtClean="0"/>
              <a:t>Yangming</a:t>
            </a:r>
            <a:r>
              <a:rPr lang="en-US" sz="2400" dirty="0" smtClean="0"/>
              <a:t> (1472-1579, late Ming Dynasty)</a:t>
            </a:r>
          </a:p>
          <a:p>
            <a:pPr lvl="1"/>
            <a:r>
              <a:rPr lang="en-US" sz="2400" dirty="0" smtClean="0"/>
              <a:t>Don’t need to be a Confucian scholar and be constantly striving for perfection to live a good life—be introspective and moral and you can live a virtuous life</a:t>
            </a:r>
          </a:p>
          <a:p>
            <a:pPr lvl="1"/>
            <a:r>
              <a:rPr lang="en-US" sz="2400" dirty="0" smtClean="0"/>
              <a:t>Similar to Martin Luther—by “faith alone”</a:t>
            </a:r>
          </a:p>
          <a:p>
            <a:r>
              <a:rPr lang="en-US" sz="2400" i="1" dirty="0" err="1" smtClean="0"/>
              <a:t>Kaozheng</a:t>
            </a:r>
            <a:r>
              <a:rPr lang="en-US" sz="2400" dirty="0" smtClean="0"/>
              <a:t>: Emphasis on research and accuracy over speculation and philosophizing</a:t>
            </a:r>
          </a:p>
          <a:p>
            <a:pPr lvl="1"/>
            <a:r>
              <a:rPr lang="en-US" sz="2400" dirty="0" smtClean="0"/>
              <a:t>A sort of Chinese Enlightenment in the sense of changing how knowledge was acquired</a:t>
            </a:r>
          </a:p>
          <a:p>
            <a:pPr lvl="1"/>
            <a:r>
              <a:rPr lang="en-US" sz="2400" dirty="0" smtClean="0"/>
              <a:t>Critical view of Neo-Confucianism</a:t>
            </a:r>
          </a:p>
          <a:p>
            <a:pPr lvl="1"/>
            <a:r>
              <a:rPr lang="en-US" sz="2400" dirty="0" smtClean="0"/>
              <a:t>This way of thinking allowed the Chinese to be open to the European Scientific Revolution</a:t>
            </a:r>
          </a:p>
        </p:txBody>
      </p:sp>
    </p:spTree>
    <p:extLst>
      <p:ext uri="{BB962C8B-B14F-4D97-AF65-F5344CB8AC3E}">
        <p14:creationId xmlns:p14="http://schemas.microsoft.com/office/powerpoint/2010/main" val="417087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Religious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do you know about the social structure of India?</a:t>
            </a:r>
          </a:p>
          <a:p>
            <a:pPr lvl="1"/>
            <a:r>
              <a:rPr lang="en-US" sz="2400" dirty="0" smtClean="0"/>
              <a:t>Caste System: Highly regimented</a:t>
            </a:r>
          </a:p>
          <a:p>
            <a:r>
              <a:rPr lang="en-US" sz="2400" dirty="0" smtClean="0"/>
              <a:t>What do you know about the religious system in India?</a:t>
            </a:r>
          </a:p>
          <a:p>
            <a:pPr lvl="1"/>
            <a:r>
              <a:rPr lang="en-US" sz="2400" dirty="0" smtClean="0"/>
              <a:t>Hinduism, Islam, and Buddhism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In Hinduism, belief in reincarnation—must move up in caste system until you finally attain moksha (enlightenment, escape from cycle of reincarnation)</a:t>
            </a:r>
          </a:p>
        </p:txBody>
      </p:sp>
    </p:spTree>
    <p:extLst>
      <p:ext uri="{BB962C8B-B14F-4D97-AF65-F5344CB8AC3E}">
        <p14:creationId xmlns:p14="http://schemas.microsoft.com/office/powerpoint/2010/main" val="146584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Bhakti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803"/>
            <a:ext cx="7620000" cy="4800600"/>
          </a:xfrm>
        </p:spPr>
        <p:txBody>
          <a:bodyPr/>
          <a:lstStyle/>
          <a:p>
            <a:r>
              <a:rPr lang="en-US" dirty="0" smtClean="0"/>
              <a:t>Belief that moksha (true enlightenment) was attainable by EVERYONE, not just the Brahmin (priest class)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Belief in direct contact with the divine, no need for Brahmin class (priests)</a:t>
            </a:r>
          </a:p>
          <a:p>
            <a:pPr lvl="1"/>
            <a:r>
              <a:rPr lang="en-US" dirty="0" smtClean="0"/>
              <a:t>Similar to Martin Luther’s “Faith alone”</a:t>
            </a:r>
          </a:p>
        </p:txBody>
      </p:sp>
      <p:pic>
        <p:nvPicPr>
          <p:cNvPr id="4" name="Picture 2" descr="http://bhoffert.faculty.noctrl.edu/REL255/Bhak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958" y="3733800"/>
            <a:ext cx="4108142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85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n-US" dirty="0" smtClean="0"/>
              <a:t>Sikhism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01641"/>
            <a:ext cx="7620000" cy="4800600"/>
          </a:xfrm>
        </p:spPr>
        <p:txBody>
          <a:bodyPr/>
          <a:lstStyle/>
          <a:p>
            <a:r>
              <a:rPr lang="en-US" dirty="0" smtClean="0"/>
              <a:t>New Indian religion created in the 1500s</a:t>
            </a:r>
          </a:p>
          <a:p>
            <a:r>
              <a:rPr lang="en-US" dirty="0" smtClean="0"/>
              <a:t>Founded by Guru Nanak—had been in the Bhakti movement</a:t>
            </a:r>
          </a:p>
          <a:p>
            <a:pPr lvl="1"/>
            <a:r>
              <a:rPr lang="en-US" dirty="0" smtClean="0"/>
              <a:t>Believed “There is no Hindu; there is no Muslim; only God.”</a:t>
            </a:r>
          </a:p>
          <a:p>
            <a:pPr lvl="2"/>
            <a:r>
              <a:rPr lang="en-US" dirty="0" smtClean="0"/>
              <a:t>Monotheistic</a:t>
            </a:r>
          </a:p>
          <a:p>
            <a:pPr lvl="1"/>
            <a:r>
              <a:rPr lang="en-US" b="1" dirty="0" smtClean="0"/>
              <a:t>Equality</a:t>
            </a:r>
            <a:r>
              <a:rPr lang="en-US" dirty="0" smtClean="0"/>
              <a:t> of men and women, ignored caste distinctions</a:t>
            </a:r>
          </a:p>
          <a:p>
            <a:r>
              <a:rPr lang="en-US" dirty="0" smtClean="0"/>
              <a:t>The Five K’s: Worn by members of the Sikh community</a:t>
            </a:r>
          </a:p>
        </p:txBody>
      </p:sp>
      <p:pic>
        <p:nvPicPr>
          <p:cNvPr id="1026" name="Picture 2" descr="http://www.watanpunjab.com/wp-content/uploads/2014/05/five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01941"/>
            <a:ext cx="3124200" cy="3462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14800" y="3810000"/>
            <a:ext cx="419467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Kesh</a:t>
            </a:r>
            <a:r>
              <a:rPr lang="en-US" sz="2800" dirty="0" smtClean="0"/>
              <a:t>: Uncut hair</a:t>
            </a:r>
          </a:p>
          <a:p>
            <a:r>
              <a:rPr lang="en-US" sz="2800" dirty="0" err="1" smtClean="0"/>
              <a:t>Kangha</a:t>
            </a:r>
            <a:r>
              <a:rPr lang="en-US" sz="2800" dirty="0" smtClean="0"/>
              <a:t>: Comb</a:t>
            </a:r>
          </a:p>
          <a:p>
            <a:r>
              <a:rPr lang="en-US" sz="2800" dirty="0" smtClean="0"/>
              <a:t>Kara: Steel bracelet</a:t>
            </a:r>
          </a:p>
          <a:p>
            <a:r>
              <a:rPr lang="en-US" sz="2800" dirty="0" err="1" smtClean="0"/>
              <a:t>Kachera</a:t>
            </a:r>
            <a:r>
              <a:rPr lang="en-US" sz="2800" dirty="0" smtClean="0"/>
              <a:t>: Cotton underwear</a:t>
            </a:r>
          </a:p>
          <a:p>
            <a:r>
              <a:rPr lang="en-US" sz="2800" dirty="0" err="1" smtClean="0"/>
              <a:t>Kirpan</a:t>
            </a:r>
            <a:r>
              <a:rPr lang="en-US" sz="2800" dirty="0" smtClean="0"/>
              <a:t>: Dagger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806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Practices of Sikhism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00600"/>
          </a:xfrm>
        </p:spPr>
        <p:txBody>
          <a:bodyPr/>
          <a:lstStyle/>
          <a:p>
            <a:r>
              <a:rPr lang="en-US" i="1" dirty="0"/>
              <a:t>Guru </a:t>
            </a:r>
            <a:r>
              <a:rPr lang="en-US" i="1" dirty="0" err="1"/>
              <a:t>Granth</a:t>
            </a:r>
            <a:r>
              <a:rPr lang="en-US" i="1" dirty="0"/>
              <a:t> </a:t>
            </a:r>
            <a:r>
              <a:rPr lang="en-US" i="1" dirty="0" smtClean="0"/>
              <a:t>Sahib</a:t>
            </a:r>
            <a:r>
              <a:rPr lang="en-US" dirty="0" smtClean="0"/>
              <a:t>: Central religious text, treated as living guru</a:t>
            </a:r>
          </a:p>
          <a:p>
            <a:r>
              <a:rPr lang="en-US" dirty="0" err="1" smtClean="0"/>
              <a:t>Langar</a:t>
            </a:r>
            <a:r>
              <a:rPr lang="en-US" dirty="0" smtClean="0"/>
              <a:t>: Free communal kitchen at every Sikh </a:t>
            </a:r>
            <a:r>
              <a:rPr lang="en-US" dirty="0" err="1" smtClean="0"/>
              <a:t>gurudwara</a:t>
            </a:r>
            <a:r>
              <a:rPr lang="en-US" dirty="0" smtClean="0"/>
              <a:t> (temple), meant to eliminate all caste distinctions</a:t>
            </a:r>
            <a:endParaRPr lang="en-US" dirty="0"/>
          </a:p>
          <a:p>
            <a:r>
              <a:rPr lang="en-US" dirty="0"/>
              <a:t>Militant </a:t>
            </a:r>
            <a:r>
              <a:rPr lang="en-US" dirty="0" smtClean="0"/>
              <a:t>Sikhism: To defend the Sikh community from the Mughal Empire (and intolerant rulers like Aurangzeb), Sikhs trained to protect against persecution</a:t>
            </a:r>
            <a:endParaRPr lang="en-US" dirty="0"/>
          </a:p>
          <a:p>
            <a:r>
              <a:rPr lang="en-US" dirty="0"/>
              <a:t>Golden Temple </a:t>
            </a:r>
            <a:r>
              <a:rPr lang="en-US" dirty="0" smtClean="0"/>
              <a:t>at Amritsar: Most famous Sikh </a:t>
            </a:r>
            <a:r>
              <a:rPr lang="en-US" dirty="0" err="1" smtClean="0"/>
              <a:t>gurudwara</a:t>
            </a:r>
            <a:endParaRPr lang="en-US" dirty="0"/>
          </a:p>
        </p:txBody>
      </p:sp>
      <p:pic>
        <p:nvPicPr>
          <p:cNvPr id="4098" name="Picture 2" descr="http://upload.wikimedia.org/wikipedia/commons/2/20/Golden-Temple-Jan-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003223"/>
            <a:ext cx="3581400" cy="279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40.media.tumblr.com/tumblr_lb6zsfgaiO1qz6yd1o1_r1_12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94279"/>
            <a:ext cx="4079966" cy="271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96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Mirabai</a:t>
            </a:r>
            <a:r>
              <a:rPr lang="en-US" dirty="0" smtClean="0"/>
              <a:t> Reading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does </a:t>
            </a:r>
            <a:r>
              <a:rPr lang="en-US" sz="2800" dirty="0" err="1" smtClean="0"/>
              <a:t>Mirabai’s</a:t>
            </a:r>
            <a:r>
              <a:rPr lang="en-US" sz="2800" dirty="0" smtClean="0"/>
              <a:t> life reveal to us about changes in religion in India during the Early Modern Period?</a:t>
            </a:r>
          </a:p>
          <a:p>
            <a:pPr marL="411480" lvl="1" indent="0">
              <a:buNone/>
            </a:pPr>
            <a:endParaRPr lang="en-US" sz="2800" dirty="0"/>
          </a:p>
          <a:p>
            <a:pPr marL="411480" lvl="1" indent="0">
              <a:buNone/>
            </a:pPr>
            <a:r>
              <a:rPr lang="en-US" sz="2800" dirty="0" err="1" smtClean="0"/>
              <a:t>Mirabai</a:t>
            </a:r>
            <a:r>
              <a:rPr lang="en-US" sz="2800" dirty="0" smtClean="0"/>
              <a:t> established a closeness to </a:t>
            </a:r>
            <a:br>
              <a:rPr lang="en-US" sz="2800" dirty="0" smtClean="0"/>
            </a:br>
            <a:r>
              <a:rPr lang="en-US" sz="2800" dirty="0" smtClean="0"/>
              <a:t>Krishna without being a priest</a:t>
            </a:r>
            <a:br>
              <a:rPr lang="en-US" sz="2800" dirty="0" smtClean="0"/>
            </a:br>
            <a:r>
              <a:rPr lang="en-US" sz="2800" dirty="0" smtClean="0"/>
              <a:t>—through faith alone</a:t>
            </a:r>
          </a:p>
        </p:txBody>
      </p:sp>
      <p:pic>
        <p:nvPicPr>
          <p:cNvPr id="2050" name="Picture 2" descr="http://bhoffert.faculty.noctrl.edu/REL255/RadhaKrishn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077" y="3052354"/>
            <a:ext cx="30861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38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2208</TotalTime>
  <Words>467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Religious and Cultural Change in Asia</vt:lpstr>
      <vt:lpstr>Islamic Changes: Wahhabism</vt:lpstr>
      <vt:lpstr>Wahhabism</vt:lpstr>
      <vt:lpstr>Chinese Philosophy</vt:lpstr>
      <vt:lpstr>Indian Religious Change</vt:lpstr>
      <vt:lpstr>Bhakti Movement</vt:lpstr>
      <vt:lpstr>Sikhism</vt:lpstr>
      <vt:lpstr>Practices of Sikhism</vt:lpstr>
      <vt:lpstr>Mirabai Reading</vt:lpstr>
    </vt:vector>
  </TitlesOfParts>
  <Company>Howard County Public School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Religious Change in Asia</dc:title>
  <dc:creator>.</dc:creator>
  <cp:lastModifiedBy>.</cp:lastModifiedBy>
  <cp:revision>40</cp:revision>
  <dcterms:created xsi:type="dcterms:W3CDTF">2015-01-06T13:48:31Z</dcterms:created>
  <dcterms:modified xsi:type="dcterms:W3CDTF">2015-01-12T14:50:12Z</dcterms:modified>
</cp:coreProperties>
</file>