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57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0" d="100"/>
          <a:sy n="40" d="100"/>
        </p:scale>
        <p:origin x="-2028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12/2/2014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12/2/2014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Inca EMPIRE</a:t>
            </a:r>
            <a:br>
              <a:rPr lang="en-US" smtClean="0"/>
            </a:b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56868" y="-886600"/>
            <a:ext cx="6477000" cy="1828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chemeClr val="bg2"/>
                </a:solidFill>
                <a:latin typeface="Herculanum"/>
                <a:cs typeface="Herculanum"/>
              </a:rPr>
              <a:t>Inca Empire</a:t>
            </a:r>
            <a:endParaRPr lang="en-US" sz="7200" dirty="0">
              <a:solidFill>
                <a:schemeClr val="bg2"/>
              </a:solidFill>
              <a:latin typeface="Herculanum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29632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Aztec Empire</a:t>
            </a:r>
          </a:p>
          <a:p>
            <a:r>
              <a:rPr lang="en-US" dirty="0" smtClean="0"/>
              <a:t>Circa 1325-1521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Inca Empire</a:t>
            </a:r>
          </a:p>
          <a:p>
            <a:r>
              <a:rPr lang="en-US" dirty="0" smtClean="0"/>
              <a:t>Circa 1438-1533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92" y="625642"/>
            <a:ext cx="6946707" cy="6206958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143000"/>
            <a:ext cx="8229600" cy="4525963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 smtClean="0"/>
              <a:t>How did the empire </a:t>
            </a:r>
            <a:br>
              <a:rPr lang="en-US" dirty="0" smtClean="0"/>
            </a:br>
            <a:r>
              <a:rPr lang="en-US" dirty="0" smtClean="0"/>
              <a:t>begin?</a:t>
            </a:r>
          </a:p>
          <a:p>
            <a:pPr marL="0" indent="0">
              <a:buFont typeface="Wingdings"/>
              <a:buNone/>
            </a:pPr>
            <a:endParaRPr lang="en-US" b="1" dirty="0" smtClean="0"/>
          </a:p>
          <a:p>
            <a:pPr marL="0" indent="0">
              <a:buFont typeface="Wingdings"/>
              <a:buNone/>
            </a:pPr>
            <a:r>
              <a:rPr lang="en-US" b="1" dirty="0" smtClean="0"/>
              <a:t>Social</a:t>
            </a:r>
          </a:p>
          <a:p>
            <a:pPr marL="0" indent="0">
              <a:buFont typeface="Wingdings"/>
              <a:buNone/>
            </a:pPr>
            <a:r>
              <a:rPr lang="en-US" b="1" dirty="0" smtClean="0"/>
              <a:t>Political</a:t>
            </a:r>
          </a:p>
          <a:p>
            <a:pPr marL="0" indent="0">
              <a:buFont typeface="Wingdings"/>
              <a:buNone/>
            </a:pPr>
            <a:r>
              <a:rPr lang="en-US" b="1" dirty="0" smtClean="0"/>
              <a:t>Religious</a:t>
            </a:r>
          </a:p>
          <a:p>
            <a:pPr marL="0" indent="0">
              <a:buFont typeface="Wingdings"/>
              <a:buNone/>
            </a:pPr>
            <a:r>
              <a:rPr lang="en-US" b="1" dirty="0" smtClean="0"/>
              <a:t>Intellectual</a:t>
            </a:r>
          </a:p>
          <a:p>
            <a:pPr marL="0" indent="0">
              <a:buFont typeface="Wingdings"/>
              <a:buNone/>
            </a:pPr>
            <a:r>
              <a:rPr lang="en-US" b="1" dirty="0" smtClean="0"/>
              <a:t>Technological</a:t>
            </a:r>
          </a:p>
          <a:p>
            <a:pPr marL="0" indent="0">
              <a:buFont typeface="Wingdings"/>
              <a:buNone/>
            </a:pPr>
            <a:r>
              <a:rPr lang="en-US" b="1" dirty="0" smtClean="0"/>
              <a:t>Economic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5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 Child Sacrifice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372449"/>
            <a:ext cx="8153400" cy="4495800"/>
          </a:xfrm>
        </p:spPr>
        <p:txBody>
          <a:bodyPr/>
          <a:lstStyle/>
          <a:p>
            <a:r>
              <a:rPr lang="en-US" dirty="0" smtClean="0"/>
              <a:t>Done as a great honor, not frequent</a:t>
            </a:r>
          </a:p>
          <a:p>
            <a:pPr lvl="1"/>
            <a:r>
              <a:rPr lang="en-US" dirty="0" smtClean="0"/>
              <a:t>Time of famine or new emperor</a:t>
            </a:r>
          </a:p>
          <a:p>
            <a:r>
              <a:rPr lang="en-US" dirty="0" smtClean="0"/>
              <a:t>Children fattened and given gold and ornaments</a:t>
            </a:r>
          </a:p>
          <a:p>
            <a:r>
              <a:rPr lang="en-US" dirty="0" smtClean="0"/>
              <a:t>Brought to mountaintop, left to die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42" y="3568867"/>
            <a:ext cx="44958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9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Francisco Pizarro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Spanish conquistador, had learned of gold in Peru</a:t>
            </a:r>
          </a:p>
          <a:p>
            <a:r>
              <a:rPr lang="en-US" dirty="0" smtClean="0"/>
              <a:t>Brought ~400 soldiers in 1532</a:t>
            </a:r>
          </a:p>
          <a:p>
            <a:r>
              <a:rPr lang="en-US" dirty="0" smtClean="0"/>
              <a:t>Not welcomed by Atahualpa, the Incan emperor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034" y="3886358"/>
            <a:ext cx="1947966" cy="2971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358"/>
            <a:ext cx="2411520" cy="29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Pizarro and the Incas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Spanish leader Francisco Pizarro captured and ransomed the last Inca emperor, </a:t>
            </a:r>
            <a:r>
              <a:rPr lang="en-US" dirty="0" smtClean="0"/>
              <a:t>Atahualpa</a:t>
            </a:r>
            <a:r>
              <a:rPr lang="en-US" dirty="0"/>
              <a:t>, for 24 tons of gold worth </a:t>
            </a:r>
            <a:r>
              <a:rPr lang="en-US" dirty="0" smtClean="0"/>
              <a:t>~$850 </a:t>
            </a:r>
            <a:r>
              <a:rPr lang="en-US" dirty="0"/>
              <a:t>million today. After receiving the ransom from the Inca people, the conquistadors strangled </a:t>
            </a:r>
            <a:r>
              <a:rPr lang="en-US" dirty="0" smtClean="0"/>
              <a:t>Atahualpa </a:t>
            </a:r>
            <a:r>
              <a:rPr lang="en-US" dirty="0"/>
              <a:t>anyway.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971" y="3920854"/>
            <a:ext cx="4518686" cy="29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Inca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1533, Pizarro brought reinforcements from Spain and partnered with native groups</a:t>
            </a:r>
          </a:p>
          <a:p>
            <a:pPr lvl="1"/>
            <a:r>
              <a:rPr lang="en-US" dirty="0" smtClean="0"/>
              <a:t>Disease had also </a:t>
            </a:r>
            <a:r>
              <a:rPr lang="en-US" smtClean="0"/>
              <a:t>weakened Inca</a:t>
            </a:r>
            <a:endParaRPr lang="en-US" dirty="0" smtClean="0"/>
          </a:p>
          <a:p>
            <a:r>
              <a:rPr lang="en-US" dirty="0" smtClean="0"/>
              <a:t>Able to take over Cuzco</a:t>
            </a:r>
          </a:p>
          <a:p>
            <a:pPr lvl="1"/>
            <a:r>
              <a:rPr lang="en-US" dirty="0" smtClean="0"/>
              <a:t>Inca Empire disintegrates (no threat of force holding together empire)</a:t>
            </a:r>
          </a:p>
        </p:txBody>
      </p:sp>
    </p:spTree>
    <p:extLst>
      <p:ext uri="{BB962C8B-B14F-4D97-AF65-F5344CB8AC3E}">
        <p14:creationId xmlns:p14="http://schemas.microsoft.com/office/powerpoint/2010/main" val="8634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838</TotalTime>
  <Words>156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Median</vt:lpstr>
      <vt:lpstr>Inca EMPIRE </vt:lpstr>
      <vt:lpstr>PowerPoint Presentation</vt:lpstr>
      <vt:lpstr>PowerPoint Presentation</vt:lpstr>
      <vt:lpstr>Inca Child Sacrifice</vt:lpstr>
      <vt:lpstr>Francisco Pizarro</vt:lpstr>
      <vt:lpstr>Pizarro and the Incas</vt:lpstr>
      <vt:lpstr>End of the Inca Empire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Pizarro and the Incas</dc:title>
  <dc:creator>Nik</dc:creator>
  <cp:lastModifiedBy>.</cp:lastModifiedBy>
  <cp:revision>19</cp:revision>
  <dcterms:created xsi:type="dcterms:W3CDTF">2014-12-01T23:36:09Z</dcterms:created>
  <dcterms:modified xsi:type="dcterms:W3CDTF">2014-12-02T20:57:48Z</dcterms:modified>
</cp:coreProperties>
</file>