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50C88-F5D9-4380-AD03-BF30CB38ABB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8B5F-CD62-40D2-8FFD-2B901216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5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F7C2-AB97-4E22-8A4D-A933BD681C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6C69A-90C7-49C5-84ED-7AE3FB5104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CB3B3-E058-4BF7-8323-69D14F1A4E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CF9C3-928A-4DCE-96F1-46833B389A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93A2B-62B6-4738-9DF4-F264A865EC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B204-82F9-4593-92DB-66D9B5AB828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3F67-5CBB-4317-A87A-5A287CBB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Aztecs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Euclid Fraktur" panose="03010601010101010101" pitchFamily="66" charset="2"/>
              </a:rPr>
              <a:t>(and the Conquistadors)</a:t>
            </a:r>
            <a:endParaRPr lang="en-US" dirty="0">
              <a:latin typeface="Euclid Fraktur" panose="03010601010101010101" pitchFamily="66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Moctezuma</a:t>
            </a:r>
            <a:r>
              <a:rPr lang="en-US" dirty="0" smtClean="0"/>
              <a:t> II (Aztec Emperor) and Hernan Cortés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Moctezuma</a:t>
            </a:r>
            <a:r>
              <a:rPr lang="en-US" dirty="0"/>
              <a:t> </a:t>
            </a:r>
            <a:r>
              <a:rPr lang="en-US" dirty="0" smtClean="0"/>
              <a:t>II received Cortés </a:t>
            </a:r>
          </a:p>
          <a:p>
            <a:pPr lvl="1"/>
            <a:r>
              <a:rPr lang="en-US" dirty="0" smtClean="0"/>
              <a:t>Quetzalcoatl or intimidation?</a:t>
            </a:r>
          </a:p>
          <a:p>
            <a:pPr lvl="1"/>
            <a:r>
              <a:rPr lang="en-US" dirty="0" smtClean="0"/>
              <a:t>Presented gold and other gifts</a:t>
            </a:r>
          </a:p>
          <a:p>
            <a:r>
              <a:rPr lang="en-US" dirty="0" err="1" smtClean="0"/>
              <a:t>Moctezuma</a:t>
            </a:r>
            <a:r>
              <a:rPr lang="en-US" dirty="0" smtClean="0"/>
              <a:t> was </a:t>
            </a:r>
            <a:br>
              <a:rPr lang="en-US" dirty="0" smtClean="0"/>
            </a:br>
            <a:r>
              <a:rPr lang="en-US" dirty="0" smtClean="0"/>
              <a:t>eventually killed, and </a:t>
            </a:r>
            <a:br>
              <a:rPr lang="en-US" dirty="0" smtClean="0"/>
            </a:br>
            <a:r>
              <a:rPr lang="en-US" dirty="0" smtClean="0"/>
              <a:t>despite resistance, </a:t>
            </a:r>
            <a:br>
              <a:rPr lang="en-US" dirty="0" smtClean="0"/>
            </a:br>
            <a:r>
              <a:rPr lang="en-US" dirty="0" smtClean="0"/>
              <a:t>Cortés conquered </a:t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Tenochtitlan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imageweb-cdn.magnoliasoft.net/bridgeman/fullsize/xir227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32403"/>
            <a:ext cx="4648200" cy="36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4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would the world be different today if the Spanish had only destroyed </a:t>
            </a:r>
            <a:r>
              <a:rPr lang="en-US" dirty="0" smtClean="0"/>
              <a:t>the Aztec </a:t>
            </a:r>
            <a:r>
              <a:rPr lang="en-US" dirty="0"/>
              <a:t>religion and its emphasis on human sacrifice, but allowed the Aztec Empire </a:t>
            </a:r>
            <a:r>
              <a:rPr lang="en-US" dirty="0" smtClean="0"/>
              <a:t>and Tenochtitlan </a:t>
            </a:r>
            <a:r>
              <a:rPr lang="en-US" dirty="0"/>
              <a:t>to remain as they were before 1519?</a:t>
            </a:r>
          </a:p>
          <a:p>
            <a:endParaRPr lang="en-US" dirty="0" smtClean="0"/>
          </a:p>
          <a:p>
            <a:r>
              <a:rPr lang="en-US" dirty="0" smtClean="0"/>
              <a:t>Karl Marx said that the Spanish conquest of the Americas was the “greatest event in the history of the world.”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7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did the empire begin?</a:t>
            </a:r>
          </a:p>
          <a:p>
            <a:pPr marL="0" indent="0">
              <a:buNone/>
            </a:pPr>
            <a:r>
              <a:rPr lang="en-US" dirty="0" smtClean="0"/>
              <a:t>Social</a:t>
            </a:r>
          </a:p>
          <a:p>
            <a:pPr marL="0" indent="0">
              <a:buNone/>
            </a:pPr>
            <a:r>
              <a:rPr lang="en-US" dirty="0" smtClean="0"/>
              <a:t>Political</a:t>
            </a:r>
          </a:p>
          <a:p>
            <a:pPr marL="0" indent="0">
              <a:buNone/>
            </a:pPr>
            <a:r>
              <a:rPr lang="en-US" dirty="0" smtClean="0"/>
              <a:t>Religious</a:t>
            </a:r>
          </a:p>
          <a:p>
            <a:pPr marL="0" indent="0">
              <a:buNone/>
            </a:pPr>
            <a:r>
              <a:rPr lang="en-US" dirty="0" smtClean="0"/>
              <a:t>Intellectual</a:t>
            </a:r>
          </a:p>
          <a:p>
            <a:pPr marL="0" indent="0">
              <a:buNone/>
            </a:pPr>
            <a:r>
              <a:rPr lang="en-US" dirty="0" smtClean="0"/>
              <a:t>Technological</a:t>
            </a:r>
          </a:p>
          <a:p>
            <a:pPr marL="0" indent="0">
              <a:buNone/>
            </a:pPr>
            <a:r>
              <a:rPr lang="en-US" dirty="0" smtClean="0"/>
              <a:t>Economic</a:t>
            </a:r>
            <a:endParaRPr lang="en-US" dirty="0"/>
          </a:p>
        </p:txBody>
      </p:sp>
      <p:pic>
        <p:nvPicPr>
          <p:cNvPr id="2050" name="Picture 2" descr="http://media-cache-ec0.pinimg.com/736x/59/01/2c/59012ce42951b24d2d538abc723a3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634406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Papyrus" pitchFamily="66" charset="0"/>
              </a:rPr>
              <a:t>Tenochtitlan</a:t>
            </a:r>
          </a:p>
        </p:txBody>
      </p:sp>
      <p:pic>
        <p:nvPicPr>
          <p:cNvPr id="16387" name="Picture 3" descr="aztec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7513"/>
            <a:ext cx="4267200" cy="376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734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851025"/>
            <a:ext cx="4876800" cy="343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Papyrus" pitchFamily="66" charset="0"/>
              </a:rPr>
              <a:t>Tenochtitlan</a:t>
            </a:r>
          </a:p>
        </p:txBody>
      </p:sp>
      <p:pic>
        <p:nvPicPr>
          <p:cNvPr id="17411" name="Picture 3" descr="WaltersMapsCortes500x3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35088"/>
            <a:ext cx="8534400" cy="544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Papyrus" pitchFamily="66" charset="0"/>
              </a:rPr>
              <a:t>Tenochtitlan</a:t>
            </a:r>
          </a:p>
        </p:txBody>
      </p:sp>
      <p:pic>
        <p:nvPicPr>
          <p:cNvPr id="18435" name="Picture 3" descr="tenochtitlan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50975"/>
            <a:ext cx="9144000" cy="482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nochtitlan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725" y="-76200"/>
            <a:ext cx="5451475" cy="701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Papyrus" pitchFamily="66" charset="0"/>
              </a:rPr>
              <a:t>Tenochtitlan</a:t>
            </a:r>
          </a:p>
        </p:txBody>
      </p:sp>
      <p:pic>
        <p:nvPicPr>
          <p:cNvPr id="20483" name="Picture 3" descr="aztecpyram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76388"/>
            <a:ext cx="7772400" cy="529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Conquistadors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Soldiers and explorers who came after Columbus</a:t>
            </a:r>
          </a:p>
          <a:p>
            <a:endParaRPr lang="en-US" dirty="0"/>
          </a:p>
          <a:p>
            <a:r>
              <a:rPr lang="en-US" dirty="0" smtClean="0"/>
              <a:t>Motivations</a:t>
            </a:r>
          </a:p>
          <a:p>
            <a:pPr lvl="1"/>
            <a:r>
              <a:rPr lang="en-US" dirty="0" smtClean="0"/>
              <a:t>God!</a:t>
            </a:r>
          </a:p>
          <a:p>
            <a:pPr lvl="1"/>
            <a:r>
              <a:rPr lang="en-US" dirty="0" smtClean="0"/>
              <a:t>Gold!</a:t>
            </a:r>
          </a:p>
          <a:p>
            <a:pPr lvl="1"/>
            <a:r>
              <a:rPr lang="en-US" dirty="0" smtClean="0"/>
              <a:t>Glory!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 Cortés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conquistador</a:t>
            </a:r>
          </a:p>
          <a:p>
            <a:r>
              <a:rPr lang="en-US" dirty="0" smtClean="0"/>
              <a:t>Allied with other native groups on march to Tenochtitlan </a:t>
            </a:r>
            <a:endParaRPr lang="en-US" dirty="0"/>
          </a:p>
        </p:txBody>
      </p:sp>
      <p:pic>
        <p:nvPicPr>
          <p:cNvPr id="1028" name="Picture 4" descr="http://upload.wikimedia.org/wikipedia/commons/thumb/c/c4/Ruta_de_Cort%C3%A9s.svg/931px-Ruta_de_Cort%C3%A9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6175"/>
            <a:ext cx="7038975" cy="30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6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139</Words>
  <Application>Microsoft Office PowerPoint</Application>
  <PresentationFormat>On-screen Show (4:3)</PresentationFormat>
  <Paragraphs>37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Aztecs  (and the Conquistadors)</vt:lpstr>
      <vt:lpstr>The Aztecs</vt:lpstr>
      <vt:lpstr>Tenochtitlan</vt:lpstr>
      <vt:lpstr>Tenochtitlan</vt:lpstr>
      <vt:lpstr>Tenochtitlan</vt:lpstr>
      <vt:lpstr>PowerPoint Presentation</vt:lpstr>
      <vt:lpstr>Tenochtitlan</vt:lpstr>
      <vt:lpstr>The Conquistadors</vt:lpstr>
      <vt:lpstr>Hernan Cortés </vt:lpstr>
      <vt:lpstr>Moctezuma II (Aztec Emperor) and Hernan Cortés </vt:lpstr>
      <vt:lpstr>Discuss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Aztecs  (and the Conquistadors)</dc:title>
  <dc:creator>.</dc:creator>
  <cp:lastModifiedBy>.</cp:lastModifiedBy>
  <cp:revision>19</cp:revision>
  <dcterms:created xsi:type="dcterms:W3CDTF">2014-11-30T18:13:28Z</dcterms:created>
  <dcterms:modified xsi:type="dcterms:W3CDTF">2014-12-02T20:51:59Z</dcterms:modified>
</cp:coreProperties>
</file>