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4" r:id="rId8"/>
    <p:sldId id="260" r:id="rId9"/>
    <p:sldId id="262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E36-C29D-4D7C-A43A-909C491B86A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AC73-8D16-45B0-8282-FF864F4F3D6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E36-C29D-4D7C-A43A-909C491B86A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AC73-8D16-45B0-8282-FF864F4F3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E36-C29D-4D7C-A43A-909C491B86A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AC73-8D16-45B0-8282-FF864F4F3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E36-C29D-4D7C-A43A-909C491B86A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AC73-8D16-45B0-8282-FF864F4F3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E36-C29D-4D7C-A43A-909C491B86A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AC73-8D16-45B0-8282-FF864F4F3D6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E36-C29D-4D7C-A43A-909C491B86A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AC73-8D16-45B0-8282-FF864F4F3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E36-C29D-4D7C-A43A-909C491B86A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AC73-8D16-45B0-8282-FF864F4F3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E36-C29D-4D7C-A43A-909C491B86A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91AC73-8D16-45B0-8282-FF864F4F3D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E36-C29D-4D7C-A43A-909C491B86A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AC73-8D16-45B0-8282-FF864F4F3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E36-C29D-4D7C-A43A-909C491B86A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B91AC73-8D16-45B0-8282-FF864F4F3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C1B6E36-C29D-4D7C-A43A-909C491B86A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AC73-8D16-45B0-8282-FF864F4F3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C1B6E36-C29D-4D7C-A43A-909C491B86A1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91AC73-8D16-45B0-8282-FF864F4F3D6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Scientific </a:t>
            </a:r>
            <a:r>
              <a:rPr lang="en-US" dirty="0" smtClean="0"/>
              <a:t>Revolution &amp; Enlightenment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Gave European middle class new intellectual tools to critically analyze their society</a:t>
            </a:r>
          </a:p>
          <a:p>
            <a:pPr lvl="1"/>
            <a:r>
              <a:rPr lang="en-US" dirty="0" smtClean="0"/>
              <a:t>Questioning of tyranny and absolute rulers</a:t>
            </a:r>
          </a:p>
          <a:p>
            <a:pPr lvl="1"/>
            <a:r>
              <a:rPr lang="en-US" dirty="0" smtClean="0"/>
              <a:t>Ideals of a just society, natural rights</a:t>
            </a:r>
          </a:p>
          <a:p>
            <a:r>
              <a:rPr lang="en-US" dirty="0" smtClean="0"/>
              <a:t>Will set the stage for the “Revolutions”</a:t>
            </a:r>
          </a:p>
          <a:p>
            <a:pPr lvl="1"/>
            <a:r>
              <a:rPr lang="en-US" dirty="0" smtClean="0"/>
              <a:t>French, Haitian, American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Logic, </a:t>
            </a:r>
            <a:r>
              <a:rPr lang="en-US" dirty="0" smtClean="0"/>
              <a:t>Science </a:t>
            </a:r>
            <a:r>
              <a:rPr lang="en-US" dirty="0" smtClean="0"/>
              <a:t>and Reasoning in the Middle Ages</a:t>
            </a:r>
          </a:p>
          <a:p>
            <a:r>
              <a:rPr lang="en-US" dirty="0" smtClean="0"/>
              <a:t>https://www.youtube.com/watch?v=zrzMhU_4m-g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Before the Scientific Revolution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922338"/>
            <a:ext cx="8534400" cy="4525963"/>
          </a:xfrm>
        </p:spPr>
        <p:txBody>
          <a:bodyPr/>
          <a:lstStyle/>
          <a:p>
            <a:r>
              <a:rPr lang="en-US" dirty="0" smtClean="0"/>
              <a:t>Europeans </a:t>
            </a:r>
            <a:r>
              <a:rPr lang="en-US" dirty="0"/>
              <a:t>held a view of the world that derived from </a:t>
            </a:r>
            <a:r>
              <a:rPr lang="en-US" dirty="0" smtClean="0"/>
              <a:t>the Greek scholars Aristotle </a:t>
            </a:r>
            <a:r>
              <a:rPr lang="en-US" dirty="0"/>
              <a:t>and </a:t>
            </a:r>
            <a:r>
              <a:rPr lang="en-US" dirty="0" smtClean="0"/>
              <a:t>Ptolemy (wrong about EVERYTHING).</a:t>
            </a:r>
          </a:p>
          <a:p>
            <a:pPr lvl="2"/>
            <a:r>
              <a:rPr lang="en-US" sz="2800" dirty="0" smtClean="0"/>
              <a:t>Ptolemy: Geo-centric (Earth-centered) model of the universe</a:t>
            </a:r>
          </a:p>
          <a:p>
            <a:pPr lvl="2"/>
            <a:r>
              <a:rPr lang="en-US" sz="2800" dirty="0" smtClean="0"/>
              <a:t>Aristotle: Only five elements</a:t>
            </a:r>
            <a:r>
              <a:rPr lang="en-US" sz="2800" dirty="0" smtClean="0"/>
              <a:t>, bad physics ideas</a:t>
            </a:r>
            <a:endParaRPr lang="en-US" sz="2800" dirty="0" smtClean="0"/>
          </a:p>
        </p:txBody>
      </p:sp>
      <p:pic>
        <p:nvPicPr>
          <p:cNvPr id="2050" name="Picture 2" descr="http://d2v4zi8pl64nxt.cloudfront.net/1334096921_5399cacbca1739ee7fd5aa6fabd73d4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4729842"/>
            <a:ext cx="3139327" cy="212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llustration of Ptolemy's geocentric  model of the univers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03913"/>
            <a:ext cx="2057400" cy="281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2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Astronomy before</a:t>
            </a:r>
            <a:br>
              <a:rPr lang="en-US" dirty="0" smtClean="0"/>
            </a:br>
            <a:r>
              <a:rPr lang="en-US" dirty="0" smtClean="0"/>
              <a:t> the </a:t>
            </a:r>
            <a:r>
              <a:rPr lang="en-US" dirty="0" err="1" smtClean="0"/>
              <a:t>Sci</a:t>
            </a:r>
            <a:r>
              <a:rPr lang="en-US" dirty="0" smtClean="0"/>
              <a:t> Rev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771" y="1676400"/>
            <a:ext cx="4724400" cy="4525963"/>
          </a:xfrm>
        </p:spPr>
        <p:txBody>
          <a:bodyPr/>
          <a:lstStyle/>
          <a:p>
            <a:r>
              <a:rPr lang="en-US" dirty="0"/>
              <a:t>Europeans believed that the </a:t>
            </a:r>
            <a:r>
              <a:rPr lang="en-US" dirty="0" smtClean="0"/>
              <a:t>Earth </a:t>
            </a:r>
            <a:r>
              <a:rPr lang="en-US" dirty="0"/>
              <a:t>was stationary.</a:t>
            </a:r>
          </a:p>
          <a:p>
            <a:r>
              <a:rPr lang="en-US" dirty="0"/>
              <a:t>Europeans believed that angels guided the hierarchically arranged spheres that made up the universe.</a:t>
            </a:r>
          </a:p>
          <a:p>
            <a:endParaRPr lang="en-US" dirty="0"/>
          </a:p>
        </p:txBody>
      </p:sp>
      <p:pic>
        <p:nvPicPr>
          <p:cNvPr id="3074" name="Picture 2" descr="http://abyss.uoregon.edu/~js/images/dan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13682"/>
            <a:ext cx="4191000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0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Scientific Revolution—Why Europe?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534400" cy="4525963"/>
          </a:xfrm>
        </p:spPr>
        <p:txBody>
          <a:bodyPr/>
          <a:lstStyle/>
          <a:p>
            <a:r>
              <a:rPr lang="en-US" sz="2800" dirty="0" smtClean="0"/>
              <a:t>Euro Universities—provided educational freedom</a:t>
            </a:r>
          </a:p>
          <a:p>
            <a:pPr lvl="1"/>
            <a:r>
              <a:rPr lang="en-US" dirty="0" smtClean="0"/>
              <a:t>Islamic universities concerned with the Quran</a:t>
            </a:r>
          </a:p>
          <a:p>
            <a:pPr lvl="1"/>
            <a:r>
              <a:rPr lang="en-US" dirty="0" smtClean="0"/>
              <a:t>Chinese schools concerned with civil service exams</a:t>
            </a:r>
          </a:p>
          <a:p>
            <a:r>
              <a:rPr lang="en-US" dirty="0" smtClean="0"/>
              <a:t>Drew upon Islamic scholarship and the classical texts preserved by Muslims</a:t>
            </a:r>
          </a:p>
        </p:txBody>
      </p:sp>
      <p:pic>
        <p:nvPicPr>
          <p:cNvPr id="4098" name="Picture 2" descr="http://www.muslimheritage.com/sites/default/files/house_of_wisdom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86851"/>
            <a:ext cx="3962400" cy="30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1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Scientific REVOLUTION AND ENLIGHTENMENT CARD SORT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berry\AppData\Local\Temp\funny-science-news-experiments-memes-dont-break-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4622"/>
            <a:ext cx="4141715" cy="525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06" y="990599"/>
            <a:ext cx="4957434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4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Catholic Church and the Scientific Revolution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Science represented a challenge to the Church!	</a:t>
            </a:r>
          </a:p>
          <a:p>
            <a:r>
              <a:rPr lang="en-US" sz="2400" b="1" dirty="0" smtClean="0"/>
              <a:t>Why would the Church want everything in the universe to revolve around Earth</a:t>
            </a:r>
            <a:r>
              <a:rPr lang="en-US" sz="2400" b="1" dirty="0" smtClean="0"/>
              <a:t>?</a:t>
            </a:r>
          </a:p>
          <a:p>
            <a:r>
              <a:rPr lang="en-US" sz="2400" dirty="0" smtClean="0"/>
              <a:t>Because they believe God created the Earth, and He would put it at the center</a:t>
            </a:r>
            <a:endParaRPr lang="en-US" sz="2400" dirty="0"/>
          </a:p>
          <a:p>
            <a:r>
              <a:rPr lang="en-US" sz="2400" dirty="0" smtClean="0"/>
              <a:t>Those who contested the Church’s ideas faced punishment</a:t>
            </a:r>
            <a:endParaRPr lang="en-US" sz="2400" dirty="0" smtClean="0"/>
          </a:p>
          <a:p>
            <a:pPr lvl="1"/>
            <a:r>
              <a:rPr lang="en-US" sz="2400" dirty="0" smtClean="0"/>
              <a:t>Giordano Bruno—burned at the </a:t>
            </a:r>
            <a:r>
              <a:rPr lang="en-US" sz="2400" dirty="0" smtClean="0"/>
              <a:t>stake for believing the Universe was infinite, there may be life elsewhere</a:t>
            </a:r>
            <a:endParaRPr lang="en-US" sz="2400" dirty="0" smtClean="0"/>
          </a:p>
          <a:p>
            <a:r>
              <a:rPr lang="en-US" sz="2400" dirty="0" smtClean="0"/>
              <a:t>Galileo Galilei—forced to recant his beliefs about the </a:t>
            </a:r>
            <a:r>
              <a:rPr lang="en-US" sz="2400" dirty="0" smtClean="0"/>
              <a:t>heliocentric (Sun-centered) model</a:t>
            </a:r>
          </a:p>
          <a:p>
            <a:pPr lvl="1"/>
            <a:r>
              <a:rPr lang="en-US" sz="2400" dirty="0" smtClean="0"/>
              <a:t>Placed under house arrest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7467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Enlightenment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was the Enlightenment?</a:t>
            </a:r>
          </a:p>
          <a:p>
            <a:pPr lvl="1"/>
            <a:r>
              <a:rPr lang="en-US" dirty="0" smtClean="0"/>
              <a:t>Time of increased thinking, reasoning, questioning, and intellectual </a:t>
            </a:r>
            <a:r>
              <a:rPr lang="en-US" dirty="0" smtClean="0"/>
              <a:t>progress in Europe</a:t>
            </a:r>
            <a:endParaRPr lang="en-US" dirty="0" smtClean="0"/>
          </a:p>
          <a:p>
            <a:r>
              <a:rPr lang="en-US" dirty="0" smtClean="0"/>
              <a:t>John Locke </a:t>
            </a:r>
            <a:r>
              <a:rPr lang="en-US" dirty="0" smtClean="0"/>
              <a:t>and </a:t>
            </a:r>
            <a:r>
              <a:rPr lang="en-US" dirty="0" smtClean="0"/>
              <a:t>contesting the </a:t>
            </a:r>
            <a:r>
              <a:rPr lang="en-US" dirty="0" smtClean="0"/>
              <a:t>Divine Right of </a:t>
            </a:r>
            <a:r>
              <a:rPr lang="en-US" dirty="0" smtClean="0"/>
              <a:t>Kings, idea of the Social Contract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/>
              <a:t>(Remember it from government?)</a:t>
            </a:r>
            <a:endParaRPr lang="en-US" dirty="0" smtClean="0"/>
          </a:p>
          <a:p>
            <a:r>
              <a:rPr lang="en-US" dirty="0" smtClean="0"/>
              <a:t>Voltaire </a:t>
            </a:r>
            <a:r>
              <a:rPr lang="en-US" dirty="0"/>
              <a:t>and the Good Brahmin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6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930</TotalTime>
  <Words>218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Technic</vt:lpstr>
      <vt:lpstr>Scientific Revolution &amp; Enlightenment</vt:lpstr>
      <vt:lpstr>Warm-Up</vt:lpstr>
      <vt:lpstr>Before the Scientific Revolution </vt:lpstr>
      <vt:lpstr>Astronomy before  the Sci Rev</vt:lpstr>
      <vt:lpstr>Scientific Revolution—Why Europe?</vt:lpstr>
      <vt:lpstr>Scientific REVOLUTION AND ENLIGHTENMENT CARD SORT</vt:lpstr>
      <vt:lpstr>PowerPoint Presentation</vt:lpstr>
      <vt:lpstr>Catholic Church and the Scientific Revolution </vt:lpstr>
      <vt:lpstr>The Enlightenment </vt:lpstr>
      <vt:lpstr>Impact of the Enlightenment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Revolution</dc:title>
  <dc:creator>.</dc:creator>
  <cp:lastModifiedBy>.</cp:lastModifiedBy>
  <cp:revision>38</cp:revision>
  <dcterms:created xsi:type="dcterms:W3CDTF">2015-01-05T00:02:25Z</dcterms:created>
  <dcterms:modified xsi:type="dcterms:W3CDTF">2015-01-13T15:07:30Z</dcterms:modified>
</cp:coreProperties>
</file>