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9" r:id="rId4"/>
    <p:sldId id="268" r:id="rId5"/>
    <p:sldId id="262" r:id="rId6"/>
    <p:sldId id="270" r:id="rId7"/>
    <p:sldId id="259" r:id="rId8"/>
    <p:sldId id="263" r:id="rId9"/>
    <p:sldId id="264" r:id="rId10"/>
    <p:sldId id="265" r:id="rId11"/>
    <p:sldId id="27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C8E19-3261-4D1F-80F5-AA3EFE9436B6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CC17F-5037-4B6D-924D-0A47711BC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3FA79-79E3-4142-BFC9-485E277C187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7645B-0F7E-46C4-B0F1-0930835D4C9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D6A90-0792-49FE-84E5-7D500CD4991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AC0E9B-02E8-4AEE-9FA8-337C3DD272EF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6742A6-D886-46C0-BAA8-02C8281F35D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Protestantism, Society, and the North American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4" descr="nativeameric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88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fineartamerica.com/images-medium-large/de-bry-native-american-cooking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6679"/>
            <a:ext cx="7891146" cy="67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1155" y="1234831"/>
            <a:ext cx="710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“The broiling of their fishes over the flame.”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8" name="Picture 2" descr="http://www.history.org/Foundation/journal/Autumn05/images/tym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5867400" cy="667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North America </a:t>
            </a:r>
            <a:r>
              <a:rPr lang="en-US" dirty="0" smtClean="0"/>
              <a:t>was originally </a:t>
            </a:r>
            <a:r>
              <a:rPr lang="en-US" dirty="0" smtClean="0"/>
              <a:t>seen as much less profitable and worthwhile than New Spain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Lack of urbanized civilization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Lack of wealth (gold, silver, climate for growing sugar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Original colonists were sent by British crown, later followed by religious outcasts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Founding of Jamestown, VA (1607)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images4.fanpop.com/image/polls/520000/520330_1282305548517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3425"/>
            <a:ext cx="3886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British North America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New Spai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286000"/>
            <a:ext cx="4270248" cy="3818404"/>
          </a:xfrm>
        </p:spPr>
        <p:txBody>
          <a:bodyPr>
            <a:noAutofit/>
          </a:bodyPr>
          <a:lstStyle/>
          <a:p>
            <a:r>
              <a:rPr lang="en-US" sz="2200" dirty="0"/>
              <a:t>R</a:t>
            </a:r>
            <a:r>
              <a:rPr lang="en-US" sz="2200" dirty="0" smtClean="0"/>
              <a:t>etained </a:t>
            </a:r>
            <a:r>
              <a:rPr lang="en-US" sz="2200" dirty="0" smtClean="0"/>
              <a:t>some aspects of English culture, but many </a:t>
            </a:r>
            <a:r>
              <a:rPr lang="en-US" sz="2200" dirty="0" smtClean="0"/>
              <a:t>sought </a:t>
            </a:r>
            <a:r>
              <a:rPr lang="en-US" sz="2200" dirty="0" smtClean="0"/>
              <a:t>to escape some part of European </a:t>
            </a:r>
            <a:r>
              <a:rPr lang="en-US" sz="2200" dirty="0" smtClean="0"/>
              <a:t>society</a:t>
            </a:r>
          </a:p>
          <a:p>
            <a:r>
              <a:rPr lang="en-US" sz="2200" dirty="0" smtClean="0"/>
              <a:t>“Salutary Neglect” by British Crown towards colonies</a:t>
            </a:r>
            <a:endParaRPr lang="en-US" sz="2200" dirty="0"/>
          </a:p>
          <a:p>
            <a:r>
              <a:rPr lang="en-US" sz="2200" dirty="0" smtClean="0"/>
              <a:t>By </a:t>
            </a:r>
            <a:r>
              <a:rPr lang="en-US" sz="2200" dirty="0" smtClean="0"/>
              <a:t>1776, the colonies were 90% European, the rest Indian or </a:t>
            </a:r>
            <a:r>
              <a:rPr lang="en-US" sz="2200" dirty="0" smtClean="0"/>
              <a:t>African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Racial </a:t>
            </a:r>
            <a:r>
              <a:rPr lang="en-US" sz="2200" dirty="0" smtClean="0">
                <a:solidFill>
                  <a:schemeClr val="tx1"/>
                </a:solidFill>
              </a:rPr>
              <a:t>mixing </a:t>
            </a:r>
            <a:r>
              <a:rPr lang="en-US" sz="2200" dirty="0" smtClean="0">
                <a:solidFill>
                  <a:schemeClr val="tx1"/>
                </a:solidFill>
              </a:rPr>
              <a:t>uncommon</a:t>
            </a:r>
            <a:endParaRPr lang="en-US" sz="2200" dirty="0"/>
          </a:p>
          <a:p>
            <a:r>
              <a:rPr lang="en-US" sz="2200" dirty="0" smtClean="0">
                <a:solidFill>
                  <a:schemeClr val="tx1"/>
                </a:solidFill>
              </a:rPr>
              <a:t>Few </a:t>
            </a:r>
            <a:r>
              <a:rPr lang="en-US" sz="2200" dirty="0" smtClean="0">
                <a:solidFill>
                  <a:schemeClr val="tx1"/>
                </a:solidFill>
              </a:rPr>
              <a:t>Africans in New England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Most slaves </a:t>
            </a:r>
            <a:r>
              <a:rPr lang="en-US" sz="1800" dirty="0" smtClean="0">
                <a:solidFill>
                  <a:schemeClr val="tx1"/>
                </a:solidFill>
              </a:rPr>
              <a:t>born in the colonies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191000" cy="3822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Attempted </a:t>
            </a:r>
            <a:r>
              <a:rPr lang="en-US" dirty="0"/>
              <a:t>to recreate European society in the </a:t>
            </a:r>
            <a:r>
              <a:rPr lang="en-US" dirty="0" smtClean="0"/>
              <a:t>Americas</a:t>
            </a:r>
          </a:p>
          <a:p>
            <a:r>
              <a:rPr lang="en-US" dirty="0"/>
              <a:t>Domineering power of the </a:t>
            </a:r>
            <a:r>
              <a:rPr lang="en-US" dirty="0" smtClean="0"/>
              <a:t>Spanish Crown</a:t>
            </a:r>
            <a:endParaRPr lang="en-US" dirty="0"/>
          </a:p>
          <a:p>
            <a:r>
              <a:rPr lang="en-US" dirty="0" smtClean="0"/>
              <a:t>Relatively few Europeans </a:t>
            </a:r>
          </a:p>
          <a:p>
            <a:r>
              <a:rPr lang="en-US" dirty="0" smtClean="0"/>
              <a:t>Racial mixing common</a:t>
            </a:r>
          </a:p>
          <a:p>
            <a:r>
              <a:rPr lang="en-US" dirty="0" smtClean="0"/>
              <a:t>Millions of slaves 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>
                <a:solidFill>
                  <a:schemeClr val="tx1"/>
                </a:solidFill>
              </a:rPr>
              <a:t>Most slaves </a:t>
            </a:r>
            <a:r>
              <a:rPr lang="en-US" dirty="0" smtClean="0">
                <a:solidFill>
                  <a:schemeClr val="tx1"/>
                </a:solidFill>
              </a:rPr>
              <a:t>were brought over from Africa to replace ones who were worked to death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</a:t>
            </a:r>
            <a:r>
              <a:rPr lang="en-US" dirty="0" smtClean="0"/>
              <a:t>he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Branch of very strict Protestantism (Calvinism)</a:t>
            </a:r>
          </a:p>
          <a:p>
            <a:r>
              <a:rPr lang="en-US" dirty="0" smtClean="0"/>
              <a:t>Emphasized religious education</a:t>
            </a:r>
            <a:r>
              <a:rPr lang="en-US" dirty="0"/>
              <a:t>, moral purity, and civic responsibility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Faced hostile religious and political climate under Catholic English kings (1630s)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Decided to flee England: 20,000 each to Netherlands, Caribbean, Ireland, and New England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Founded Massachusetts Bay Colony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ontent.mycutegraphics.com/graphics/thanksgiving/pilgrims-on-the-mayfl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0" y="4114800"/>
            <a:ext cx="292963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Puritans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strict rules about religion and society—not proponents of religious </a:t>
            </a:r>
            <a:r>
              <a:rPr lang="en-US" dirty="0" smtClean="0"/>
              <a:t>freedom and tolerance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Banned dancing, Christmas, gambling</a:t>
            </a:r>
          </a:p>
          <a:p>
            <a:r>
              <a:rPr lang="en-US" dirty="0" smtClean="0"/>
              <a:t>Did </a:t>
            </a:r>
            <a:r>
              <a:rPr lang="en-US" dirty="0"/>
              <a:t>not seek to convert natives, unlike Spanish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Believed that God determined if you were going to heaven before you were born, so no </a:t>
            </a:r>
            <a:r>
              <a:rPr lang="en-US" dirty="0">
                <a:solidFill>
                  <a:schemeClr val="tx1"/>
                </a:solidFill>
              </a:rPr>
              <a:t>reason to convert </a:t>
            </a:r>
            <a:r>
              <a:rPr lang="en-US" dirty="0" smtClean="0">
                <a:solidFill>
                  <a:schemeClr val="tx1"/>
                </a:solidFill>
              </a:rPr>
              <a:t>heathens.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Roger </a:t>
            </a:r>
            <a:r>
              <a:rPr lang="en-US" dirty="0"/>
              <a:t>Williams, who preached religious </a:t>
            </a:r>
            <a:r>
              <a:rPr lang="en-US" dirty="0" smtClean="0"/>
              <a:t>toleration &amp; </a:t>
            </a:r>
            <a:r>
              <a:rPr lang="en-US" dirty="0"/>
              <a:t>separation of Church and </a:t>
            </a:r>
            <a:r>
              <a:rPr lang="en-US" dirty="0" smtClean="0"/>
              <a:t>State, was </a:t>
            </a:r>
            <a:r>
              <a:rPr lang="en-US" dirty="0"/>
              <a:t>banished and founded Rhode Island Colony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7467600" cy="1673225"/>
          </a:xfrm>
        </p:spPr>
        <p:txBody>
          <a:bodyPr>
            <a:noAutofit/>
          </a:bodyPr>
          <a:lstStyle/>
          <a:p>
            <a:pPr algn="l"/>
            <a:r>
              <a:rPr lang="en-US" sz="28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Puritans dislike Anne Hutchinson?</a:t>
            </a:r>
          </a:p>
          <a:p>
            <a:pPr algn="l"/>
            <a:r>
              <a:rPr lang="en-US" sz="28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they address these problems?</a:t>
            </a:r>
            <a:br>
              <a:rPr lang="en-US" sz="28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reveal about Puritan society?</a:t>
            </a:r>
          </a:p>
          <a:p>
            <a:pPr algn="l"/>
            <a:r>
              <a:rPr lang="en-US" sz="2800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-Think about SPRITE categories</a:t>
            </a:r>
            <a:endParaRPr lang="en-US" sz="2800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of Anne Hutchinson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Colonial-Indian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Mix of cooperation and conflict</a:t>
            </a:r>
          </a:p>
          <a:p>
            <a:pPr lvl="1"/>
            <a:r>
              <a:rPr lang="en-US" dirty="0" smtClean="0"/>
              <a:t>Trading between groups enriched and strengthened those tribes that did trade with the colonists</a:t>
            </a:r>
          </a:p>
          <a:p>
            <a:pPr lvl="1"/>
            <a:r>
              <a:rPr lang="en-US" dirty="0" smtClean="0"/>
              <a:t>Introduction of European diseases to native population</a:t>
            </a:r>
          </a:p>
          <a:p>
            <a:pPr lvl="1"/>
            <a:r>
              <a:rPr lang="en-US" dirty="0" smtClean="0"/>
              <a:t>Skirmishes and wars over land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</a:t>
            </a:r>
            <a:r>
              <a:rPr lang="en-US" dirty="0"/>
              <a:t>watch?v=2av9SQsMIi8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upload.wikimedia.org/wikipedia/commons/5/5c/Pocahontas_by_Simon_van_de_Passe_1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40" y="3352800"/>
            <a:ext cx="2509759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41.media.tumblr.com/4b41238d164e4fd85dc2724f5eaaf7d1/tumblr_ms4g5u7PSG1r5eyn6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3" y="1524000"/>
            <a:ext cx="9144000" cy="51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	Look at the following European created images of Native Americans </a:t>
            </a:r>
            <a:r>
              <a:rPr lang="en-US" altLang="en-US" dirty="0" smtClean="0"/>
              <a:t>in Virginia from </a:t>
            </a:r>
            <a:r>
              <a:rPr lang="en-US" altLang="en-US" dirty="0"/>
              <a:t>the 1600s.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What impression of Native Americans do these images give?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 useful are these images for studying Native American culture?</a:t>
            </a:r>
          </a:p>
        </p:txBody>
      </p:sp>
    </p:spTree>
    <p:extLst>
      <p:ext uri="{BB962C8B-B14F-4D97-AF65-F5344CB8AC3E}">
        <p14:creationId xmlns:p14="http://schemas.microsoft.com/office/powerpoint/2010/main" val="31882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 descr="nativeamerica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1381</TotalTime>
  <Words>362</Words>
  <Application>Microsoft Office PowerPoint</Application>
  <PresentationFormat>On-screen Show (4:3)</PresentationFormat>
  <Paragraphs>55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Protestantism, Society, and the North American Colonies</vt:lpstr>
      <vt:lpstr>The Land</vt:lpstr>
      <vt:lpstr>Comparing the Colonies</vt:lpstr>
      <vt:lpstr>Puritans</vt:lpstr>
      <vt:lpstr>The Puritans in America</vt:lpstr>
      <vt:lpstr>The Trial of Anne Hutchinson</vt:lpstr>
      <vt:lpstr>Colonial-Indian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Protestantism, Society, and the North American Colonies</dc:title>
  <dc:creator>.</dc:creator>
  <cp:lastModifiedBy>.</cp:lastModifiedBy>
  <cp:revision>47</cp:revision>
  <dcterms:created xsi:type="dcterms:W3CDTF">2015-01-06T12:47:24Z</dcterms:created>
  <dcterms:modified xsi:type="dcterms:W3CDTF">2015-01-09T13:11:54Z</dcterms:modified>
</cp:coreProperties>
</file>